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37"/>
  </p:notesMasterIdLst>
  <p:sldIdLst>
    <p:sldId id="317" r:id="rId5"/>
    <p:sldId id="327" r:id="rId6"/>
    <p:sldId id="333" r:id="rId7"/>
    <p:sldId id="310" r:id="rId8"/>
    <p:sldId id="315" r:id="rId9"/>
    <p:sldId id="355" r:id="rId10"/>
    <p:sldId id="354" r:id="rId11"/>
    <p:sldId id="356" r:id="rId12"/>
    <p:sldId id="357" r:id="rId13"/>
    <p:sldId id="344" r:id="rId14"/>
    <p:sldId id="348" r:id="rId15"/>
    <p:sldId id="349" r:id="rId16"/>
    <p:sldId id="350" r:id="rId17"/>
    <p:sldId id="338" r:id="rId18"/>
    <p:sldId id="351" r:id="rId19"/>
    <p:sldId id="352" r:id="rId20"/>
    <p:sldId id="353" r:id="rId21"/>
    <p:sldId id="334" r:id="rId22"/>
    <p:sldId id="264" r:id="rId23"/>
    <p:sldId id="318" r:id="rId24"/>
    <p:sldId id="324" r:id="rId25"/>
    <p:sldId id="340" r:id="rId26"/>
    <p:sldId id="342" r:id="rId27"/>
    <p:sldId id="339" r:id="rId28"/>
    <p:sldId id="341" r:id="rId29"/>
    <p:sldId id="359" r:id="rId30"/>
    <p:sldId id="358" r:id="rId31"/>
    <p:sldId id="319" r:id="rId32"/>
    <p:sldId id="323" r:id="rId33"/>
    <p:sldId id="322" r:id="rId34"/>
    <p:sldId id="336" r:id="rId35"/>
    <p:sldId id="263" r:id="rId36"/>
  </p:sldIdLst>
  <p:sldSz cx="9144000" cy="5143500" type="screen16x9"/>
  <p:notesSz cx="6858000" cy="9144000"/>
  <p:embeddedFontLst>
    <p:embeddedFont>
      <p:font typeface="Abel" panose="02000506030000020004" pitchFamily="2" charset="0"/>
      <p:regular r:id="rId38"/>
    </p:embeddedFont>
    <p:embeddedFont>
      <p:font typeface="Audiowide" panose="020B0604020202020204" charset="0"/>
      <p:regular r:id="rId39"/>
    </p:embeddedFont>
    <p:embeddedFont>
      <p:font typeface="Calibri" panose="020F0502020204030204" pitchFamily="34" charset="0"/>
      <p:regular r:id="rId40"/>
      <p:bold r:id="rId41"/>
      <p:italic r:id="rId42"/>
      <p:boldItalic r:id="rId43"/>
    </p:embeddedFont>
    <p:embeddedFont>
      <p:font typeface="Cambria Math" panose="02040503050406030204" pitchFamily="18" charset="0"/>
      <p:regular r:id="rId44"/>
    </p:embeddedFont>
    <p:embeddedFont>
      <p:font typeface="Commissioner" panose="020B0604020202020204" charset="0"/>
      <p:regular r:id="rId45"/>
      <p:bold r:id="rId46"/>
    </p:embeddedFont>
    <p:embeddedFont>
      <p:font typeface="Commissioner ExtraBold" charset="0"/>
      <p:bold r:id="rId47"/>
    </p:embeddedFont>
    <p:embeddedFont>
      <p:font typeface="Montserrat" panose="00000500000000000000" pitchFamily="2" charset="0"/>
      <p:regular r:id="rId48"/>
      <p:bold r:id="rId49"/>
      <p:italic r:id="rId50"/>
      <p:boldItalic r:id="rId51"/>
    </p:embeddedFont>
    <p:embeddedFont>
      <p:font typeface="Poppins" panose="00000500000000000000" pitchFamily="2" charset="0"/>
      <p:regular r:id="rId52"/>
      <p:bold r:id="rId53"/>
      <p:italic r:id="rId54"/>
      <p:boldItalic r:id="rId55"/>
    </p:embeddedFont>
    <p:embeddedFont>
      <p:font typeface="Syne" panose="020B060402020202020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A7FA"/>
    <a:srgbClr val="E2FAFF"/>
    <a:srgbClr val="E9EEED"/>
    <a:srgbClr val="CCECFF"/>
    <a:srgbClr val="000000"/>
    <a:srgbClr val="79DCFF"/>
    <a:srgbClr val="FFDA65"/>
    <a:srgbClr val="FF7171"/>
    <a:srgbClr val="8BE9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D8620F-8F74-4EA2-B2CD-CE842DD342A7}" v="6" dt="2023-06-25T14:20:54.612"/>
    <p1510:client id="{58FF2D4C-2A41-4E79-A425-5100CD5EF8A0}" v="129" dt="2023-06-25T09:31:54.708"/>
    <p1510:client id="{6067DB99-EE3A-40C9-86E4-9937F1D66ACF}" v="161" dt="2023-06-25T11:28:18.995"/>
  </p1510:revLst>
</p1510:revInfo>
</file>

<file path=ppt/tableStyles.xml><?xml version="1.0" encoding="utf-8"?>
<a:tblStyleLst xmlns:a="http://schemas.openxmlformats.org/drawingml/2006/main" def="{0CDE9DE7-813C-4226-89F1-2B19C00D44C2}">
  <a:tblStyle styleId="{0CDE9DE7-813C-4226-89F1-2B19C00D44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85" autoAdjust="0"/>
  </p:normalViewPr>
  <p:slideViewPr>
    <p:cSldViewPr snapToGrid="0">
      <p:cViewPr varScale="1">
        <p:scale>
          <a:sx n="145" d="100"/>
          <a:sy n="145" d="100"/>
        </p:scale>
        <p:origin x="114" y="52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4.fntdata"/><Relationship Id="rId54" Type="http://schemas.openxmlformats.org/officeDocument/2006/relationships/font" Target="fonts/font17.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טל-חן בן אליהו" userId="595ce8ac-f931-43ed-810b-1f21337a8cbc" providerId="ADAL" clId="{2CD8620F-8F74-4EA2-B2CD-CE842DD342A7}"/>
    <pc:docChg chg="undo custSel addSld delSld modSld">
      <pc:chgData name="טל-חן בן אליהו" userId="595ce8ac-f931-43ed-810b-1f21337a8cbc" providerId="ADAL" clId="{2CD8620F-8F74-4EA2-B2CD-CE842DD342A7}" dt="2023-06-25T14:22:47.842" v="100" actId="20577"/>
      <pc:docMkLst>
        <pc:docMk/>
      </pc:docMkLst>
      <pc:sldChg chg="modSp mod">
        <pc:chgData name="טל-חן בן אליהו" userId="595ce8ac-f931-43ed-810b-1f21337a8cbc" providerId="ADAL" clId="{2CD8620F-8F74-4EA2-B2CD-CE842DD342A7}" dt="2023-06-25T14:22:47.842" v="100" actId="20577"/>
        <pc:sldMkLst>
          <pc:docMk/>
          <pc:sldMk cId="0" sldId="263"/>
        </pc:sldMkLst>
        <pc:spChg chg="mod">
          <ac:chgData name="טל-חן בן אליהו" userId="595ce8ac-f931-43ed-810b-1f21337a8cbc" providerId="ADAL" clId="{2CD8620F-8F74-4EA2-B2CD-CE842DD342A7}" dt="2023-06-25T14:22:47.842" v="100" actId="20577"/>
          <ac:spMkLst>
            <pc:docMk/>
            <pc:sldMk cId="0" sldId="263"/>
            <ac:spMk id="2" creationId="{F2E2EC5A-03B9-B715-D5FB-FA04FED98232}"/>
          </ac:spMkLst>
        </pc:spChg>
      </pc:sldChg>
      <pc:sldChg chg="modSp mod">
        <pc:chgData name="טל-חן בן אליהו" userId="595ce8ac-f931-43ed-810b-1f21337a8cbc" providerId="ADAL" clId="{2CD8620F-8F74-4EA2-B2CD-CE842DD342A7}" dt="2023-06-25T14:21:30.018" v="72" actId="20577"/>
        <pc:sldMkLst>
          <pc:docMk/>
          <pc:sldMk cId="0" sldId="264"/>
        </pc:sldMkLst>
        <pc:spChg chg="mod">
          <ac:chgData name="טל-חן בן אליהו" userId="595ce8ac-f931-43ed-810b-1f21337a8cbc" providerId="ADAL" clId="{2CD8620F-8F74-4EA2-B2CD-CE842DD342A7}" dt="2023-06-25T14:21:30.018" v="72" actId="20577"/>
          <ac:spMkLst>
            <pc:docMk/>
            <pc:sldMk cId="0" sldId="264"/>
            <ac:spMk id="33" creationId="{4B8D9B4A-39B4-6DDC-A361-4950391373F7}"/>
          </ac:spMkLst>
        </pc:spChg>
      </pc:sldChg>
      <pc:sldChg chg="modSp mod">
        <pc:chgData name="טל-חן בן אליהו" userId="595ce8ac-f931-43ed-810b-1f21337a8cbc" providerId="ADAL" clId="{2CD8620F-8F74-4EA2-B2CD-CE842DD342A7}" dt="2023-06-25T13:13:01.905" v="49" actId="20577"/>
        <pc:sldMkLst>
          <pc:docMk/>
          <pc:sldMk cId="614662075" sldId="310"/>
        </pc:sldMkLst>
        <pc:spChg chg="mod">
          <ac:chgData name="טל-חן בן אליהו" userId="595ce8ac-f931-43ed-810b-1f21337a8cbc" providerId="ADAL" clId="{2CD8620F-8F74-4EA2-B2CD-CE842DD342A7}" dt="2023-06-25T13:13:01.905" v="49" actId="20577"/>
          <ac:spMkLst>
            <pc:docMk/>
            <pc:sldMk cId="614662075" sldId="310"/>
            <ac:spMk id="2" creationId="{790C4E9F-8D0B-FEB3-3C33-0B3DC39B6F92}"/>
          </ac:spMkLst>
        </pc:spChg>
      </pc:sldChg>
      <pc:sldChg chg="modSp mod">
        <pc:chgData name="טל-חן בן אליהו" userId="595ce8ac-f931-43ed-810b-1f21337a8cbc" providerId="ADAL" clId="{2CD8620F-8F74-4EA2-B2CD-CE842DD342A7}" dt="2023-06-25T13:13:05.031" v="50" actId="20577"/>
        <pc:sldMkLst>
          <pc:docMk/>
          <pc:sldMk cId="3645638258" sldId="315"/>
        </pc:sldMkLst>
        <pc:spChg chg="mod">
          <ac:chgData name="טל-חן בן אליהו" userId="595ce8ac-f931-43ed-810b-1f21337a8cbc" providerId="ADAL" clId="{2CD8620F-8F74-4EA2-B2CD-CE842DD342A7}" dt="2023-06-25T13:13:05.031" v="50" actId="20577"/>
          <ac:spMkLst>
            <pc:docMk/>
            <pc:sldMk cId="3645638258" sldId="315"/>
            <ac:spMk id="6" creationId="{164D72D8-CBE7-9A81-9C02-BFD31C5149C2}"/>
          </ac:spMkLst>
        </pc:spChg>
      </pc:sldChg>
      <pc:sldChg chg="modSp mod">
        <pc:chgData name="טל-חן בן אליהו" userId="595ce8ac-f931-43ed-810b-1f21337a8cbc" providerId="ADAL" clId="{2CD8620F-8F74-4EA2-B2CD-CE842DD342A7}" dt="2023-06-25T14:21:34.453" v="74" actId="20577"/>
        <pc:sldMkLst>
          <pc:docMk/>
          <pc:sldMk cId="1917813594" sldId="318"/>
        </pc:sldMkLst>
        <pc:spChg chg="mod">
          <ac:chgData name="טל-חן בן אליהו" userId="595ce8ac-f931-43ed-810b-1f21337a8cbc" providerId="ADAL" clId="{2CD8620F-8F74-4EA2-B2CD-CE842DD342A7}" dt="2023-06-25T14:21:34.453" v="74" actId="20577"/>
          <ac:spMkLst>
            <pc:docMk/>
            <pc:sldMk cId="1917813594" sldId="318"/>
            <ac:spMk id="2" creationId="{FDDDE060-A73D-4B05-FD6B-A4E10431C48D}"/>
          </ac:spMkLst>
        </pc:spChg>
      </pc:sldChg>
      <pc:sldChg chg="modSp mod">
        <pc:chgData name="טל-חן בן אליהו" userId="595ce8ac-f931-43ed-810b-1f21337a8cbc" providerId="ADAL" clId="{2CD8620F-8F74-4EA2-B2CD-CE842DD342A7}" dt="2023-06-25T14:22:29.891" v="92" actId="20577"/>
        <pc:sldMkLst>
          <pc:docMk/>
          <pc:sldMk cId="1528163219" sldId="319"/>
        </pc:sldMkLst>
        <pc:spChg chg="mod">
          <ac:chgData name="טל-חן בן אליהו" userId="595ce8ac-f931-43ed-810b-1f21337a8cbc" providerId="ADAL" clId="{2CD8620F-8F74-4EA2-B2CD-CE842DD342A7}" dt="2023-06-25T14:22:29.891" v="92" actId="20577"/>
          <ac:spMkLst>
            <pc:docMk/>
            <pc:sldMk cId="1528163219" sldId="319"/>
            <ac:spMk id="2" creationId="{EA6B5D07-1A93-8C63-8D6A-229C297FE868}"/>
          </ac:spMkLst>
        </pc:spChg>
      </pc:sldChg>
      <pc:sldChg chg="modSp mod">
        <pc:chgData name="טל-חן בן אליהו" userId="595ce8ac-f931-43ed-810b-1f21337a8cbc" providerId="ADAL" clId="{2CD8620F-8F74-4EA2-B2CD-CE842DD342A7}" dt="2023-06-25T14:22:37.939" v="96" actId="20577"/>
        <pc:sldMkLst>
          <pc:docMk/>
          <pc:sldMk cId="2768921555" sldId="322"/>
        </pc:sldMkLst>
        <pc:spChg chg="mod">
          <ac:chgData name="טל-חן בן אליהו" userId="595ce8ac-f931-43ed-810b-1f21337a8cbc" providerId="ADAL" clId="{2CD8620F-8F74-4EA2-B2CD-CE842DD342A7}" dt="2023-06-25T14:22:37.939" v="96" actId="20577"/>
          <ac:spMkLst>
            <pc:docMk/>
            <pc:sldMk cId="2768921555" sldId="322"/>
            <ac:spMk id="2" creationId="{C879E41D-1ADC-720A-4052-5DB07B994AC7}"/>
          </ac:spMkLst>
        </pc:spChg>
      </pc:sldChg>
      <pc:sldChg chg="modSp mod">
        <pc:chgData name="טל-חן בן אליהו" userId="595ce8ac-f931-43ed-810b-1f21337a8cbc" providerId="ADAL" clId="{2CD8620F-8F74-4EA2-B2CD-CE842DD342A7}" dt="2023-06-25T14:22:34.042" v="94" actId="20577"/>
        <pc:sldMkLst>
          <pc:docMk/>
          <pc:sldMk cId="2228131857" sldId="323"/>
        </pc:sldMkLst>
        <pc:spChg chg="mod">
          <ac:chgData name="טל-חן בן אליהו" userId="595ce8ac-f931-43ed-810b-1f21337a8cbc" providerId="ADAL" clId="{2CD8620F-8F74-4EA2-B2CD-CE842DD342A7}" dt="2023-06-25T14:22:34.042" v="94" actId="20577"/>
          <ac:spMkLst>
            <pc:docMk/>
            <pc:sldMk cId="2228131857" sldId="323"/>
            <ac:spMk id="2" creationId="{61FDE966-8555-F4F1-7A73-E27C77DEFE36}"/>
          </ac:spMkLst>
        </pc:spChg>
      </pc:sldChg>
      <pc:sldChg chg="modSp mod">
        <pc:chgData name="טל-חן בן אליהו" userId="595ce8ac-f931-43ed-810b-1f21337a8cbc" providerId="ADAL" clId="{2CD8620F-8F74-4EA2-B2CD-CE842DD342A7}" dt="2023-06-25T14:21:39.170" v="76" actId="20577"/>
        <pc:sldMkLst>
          <pc:docMk/>
          <pc:sldMk cId="4286603862" sldId="324"/>
        </pc:sldMkLst>
        <pc:spChg chg="mod">
          <ac:chgData name="טל-חן בן אליהו" userId="595ce8ac-f931-43ed-810b-1f21337a8cbc" providerId="ADAL" clId="{2CD8620F-8F74-4EA2-B2CD-CE842DD342A7}" dt="2023-06-25T14:21:39.170" v="76" actId="20577"/>
          <ac:spMkLst>
            <pc:docMk/>
            <pc:sldMk cId="4286603862" sldId="324"/>
            <ac:spMk id="3" creationId="{FE66C323-A8CC-F6D0-3C6F-BF8DD3C96963}"/>
          </ac:spMkLst>
        </pc:spChg>
      </pc:sldChg>
      <pc:sldChg chg="modSp mod">
        <pc:chgData name="טל-חן בן אליהו" userId="595ce8ac-f931-43ed-810b-1f21337a8cbc" providerId="ADAL" clId="{2CD8620F-8F74-4EA2-B2CD-CE842DD342A7}" dt="2023-06-25T13:12:29.395" v="45" actId="20577"/>
        <pc:sldMkLst>
          <pc:docMk/>
          <pc:sldMk cId="3625907122" sldId="327"/>
        </pc:sldMkLst>
        <pc:spChg chg="mod">
          <ac:chgData name="טל-חן בן אליהו" userId="595ce8ac-f931-43ed-810b-1f21337a8cbc" providerId="ADAL" clId="{2CD8620F-8F74-4EA2-B2CD-CE842DD342A7}" dt="2023-06-25T13:12:29.395" v="45" actId="20577"/>
          <ac:spMkLst>
            <pc:docMk/>
            <pc:sldMk cId="3625907122" sldId="327"/>
            <ac:spMk id="4" creationId="{C3C57633-2C41-C519-7289-916CBEB0AF56}"/>
          </ac:spMkLst>
        </pc:spChg>
      </pc:sldChg>
      <pc:sldChg chg="modSp mod">
        <pc:chgData name="טל-חן בן אליהו" userId="595ce8ac-f931-43ed-810b-1f21337a8cbc" providerId="ADAL" clId="{2CD8620F-8F74-4EA2-B2CD-CE842DD342A7}" dt="2023-06-25T13:12:34.568" v="46" actId="20577"/>
        <pc:sldMkLst>
          <pc:docMk/>
          <pc:sldMk cId="681532978" sldId="333"/>
        </pc:sldMkLst>
        <pc:spChg chg="mod">
          <ac:chgData name="טל-חן בן אליהו" userId="595ce8ac-f931-43ed-810b-1f21337a8cbc" providerId="ADAL" clId="{2CD8620F-8F74-4EA2-B2CD-CE842DD342A7}" dt="2023-06-25T13:12:34.568" v="46" actId="20577"/>
          <ac:spMkLst>
            <pc:docMk/>
            <pc:sldMk cId="681532978" sldId="333"/>
            <ac:spMk id="12" creationId="{BCAD28C0-576E-8C38-DC04-5ACC8856E3B3}"/>
          </ac:spMkLst>
        </pc:spChg>
      </pc:sldChg>
      <pc:sldChg chg="modSp mod">
        <pc:chgData name="טל-חן בן אליהו" userId="595ce8ac-f931-43ed-810b-1f21337a8cbc" providerId="ADAL" clId="{2CD8620F-8F74-4EA2-B2CD-CE842DD342A7}" dt="2023-06-25T14:21:25.563" v="70" actId="20577"/>
        <pc:sldMkLst>
          <pc:docMk/>
          <pc:sldMk cId="3983986067" sldId="334"/>
        </pc:sldMkLst>
        <pc:spChg chg="mod">
          <ac:chgData name="טל-חן בן אליהו" userId="595ce8ac-f931-43ed-810b-1f21337a8cbc" providerId="ADAL" clId="{2CD8620F-8F74-4EA2-B2CD-CE842DD342A7}" dt="2023-06-25T14:21:25.563" v="70" actId="20577"/>
          <ac:spMkLst>
            <pc:docMk/>
            <pc:sldMk cId="3983986067" sldId="334"/>
            <ac:spMk id="2" creationId="{95C989EC-EFB4-1691-DC46-F16F1D426152}"/>
          </ac:spMkLst>
        </pc:spChg>
      </pc:sldChg>
      <pc:sldChg chg="modSp mod">
        <pc:chgData name="טל-חן בן אליהו" userId="595ce8ac-f931-43ed-810b-1f21337a8cbc" providerId="ADAL" clId="{2CD8620F-8F74-4EA2-B2CD-CE842DD342A7}" dt="2023-06-25T14:22:43.986" v="98" actId="20577"/>
        <pc:sldMkLst>
          <pc:docMk/>
          <pc:sldMk cId="1210186267" sldId="336"/>
        </pc:sldMkLst>
        <pc:spChg chg="mod">
          <ac:chgData name="טל-חן בן אליהו" userId="595ce8ac-f931-43ed-810b-1f21337a8cbc" providerId="ADAL" clId="{2CD8620F-8F74-4EA2-B2CD-CE842DD342A7}" dt="2023-06-25T14:22:43.986" v="98" actId="20577"/>
          <ac:spMkLst>
            <pc:docMk/>
            <pc:sldMk cId="1210186267" sldId="336"/>
            <ac:spMk id="2" creationId="{95C989EC-EFB4-1691-DC46-F16F1D426152}"/>
          </ac:spMkLst>
        </pc:spChg>
      </pc:sldChg>
      <pc:sldChg chg="delSp modSp del mod delAnim">
        <pc:chgData name="טל-חן בן אליהו" userId="595ce8ac-f931-43ed-810b-1f21337a8cbc" providerId="ADAL" clId="{2CD8620F-8F74-4EA2-B2CD-CE842DD342A7}" dt="2023-06-25T13:05:03.799" v="44" actId="47"/>
        <pc:sldMkLst>
          <pc:docMk/>
          <pc:sldMk cId="2538926883" sldId="337"/>
        </pc:sldMkLst>
        <pc:spChg chg="mod">
          <ac:chgData name="טל-חן בן אליהו" userId="595ce8ac-f931-43ed-810b-1f21337a8cbc" providerId="ADAL" clId="{2CD8620F-8F74-4EA2-B2CD-CE842DD342A7}" dt="2023-06-25T13:04:25.765" v="35" actId="14100"/>
          <ac:spMkLst>
            <pc:docMk/>
            <pc:sldMk cId="2538926883" sldId="337"/>
            <ac:spMk id="5" creationId="{AD3751DF-9E70-8872-4B54-F5A45FA95638}"/>
          </ac:spMkLst>
        </pc:spChg>
        <pc:picChg chg="del mod">
          <ac:chgData name="טל-חן בן אליהו" userId="595ce8ac-f931-43ed-810b-1f21337a8cbc" providerId="ADAL" clId="{2CD8620F-8F74-4EA2-B2CD-CE842DD342A7}" dt="2023-06-25T13:03:30.188" v="3" actId="478"/>
          <ac:picMkLst>
            <pc:docMk/>
            <pc:sldMk cId="2538926883" sldId="337"/>
            <ac:picMk id="4" creationId="{6399E45A-1C44-C627-BA29-FE8D70A04DBD}"/>
          </ac:picMkLst>
        </pc:picChg>
      </pc:sldChg>
      <pc:sldChg chg="modSp mod">
        <pc:chgData name="טל-חן בן אליהו" userId="595ce8ac-f931-43ed-810b-1f21337a8cbc" providerId="ADAL" clId="{2CD8620F-8F74-4EA2-B2CD-CE842DD342A7}" dt="2023-06-25T14:20:59.076" v="62" actId="20577"/>
        <pc:sldMkLst>
          <pc:docMk/>
          <pc:sldMk cId="3852880648" sldId="338"/>
        </pc:sldMkLst>
        <pc:spChg chg="mod">
          <ac:chgData name="טל-חן בן אליהו" userId="595ce8ac-f931-43ed-810b-1f21337a8cbc" providerId="ADAL" clId="{2CD8620F-8F74-4EA2-B2CD-CE842DD342A7}" dt="2023-06-25T14:20:59.076" v="62" actId="20577"/>
          <ac:spMkLst>
            <pc:docMk/>
            <pc:sldMk cId="3852880648" sldId="338"/>
            <ac:spMk id="2" creationId="{95C989EC-EFB4-1691-DC46-F16F1D426152}"/>
          </ac:spMkLst>
        </pc:spChg>
      </pc:sldChg>
      <pc:sldChg chg="delSp modSp mod">
        <pc:chgData name="טל-חן בן אליהו" userId="595ce8ac-f931-43ed-810b-1f21337a8cbc" providerId="ADAL" clId="{2CD8620F-8F74-4EA2-B2CD-CE842DD342A7}" dt="2023-06-25T14:22:06.379" v="86" actId="20577"/>
        <pc:sldMkLst>
          <pc:docMk/>
          <pc:sldMk cId="1479306850" sldId="339"/>
        </pc:sldMkLst>
        <pc:spChg chg="mod">
          <ac:chgData name="טל-חן בן אליהו" userId="595ce8ac-f931-43ed-810b-1f21337a8cbc" providerId="ADAL" clId="{2CD8620F-8F74-4EA2-B2CD-CE842DD342A7}" dt="2023-06-25T14:22:06.379" v="86" actId="20577"/>
          <ac:spMkLst>
            <pc:docMk/>
            <pc:sldMk cId="1479306850" sldId="339"/>
            <ac:spMk id="2" creationId="{95C989EC-EFB4-1691-DC46-F16F1D426152}"/>
          </ac:spMkLst>
        </pc:spChg>
        <pc:spChg chg="del mod">
          <ac:chgData name="טל-חן בן אליהו" userId="595ce8ac-f931-43ed-810b-1f21337a8cbc" providerId="ADAL" clId="{2CD8620F-8F74-4EA2-B2CD-CE842DD342A7}" dt="2023-06-25T14:22:04.162" v="84" actId="478"/>
          <ac:spMkLst>
            <pc:docMk/>
            <pc:sldMk cId="1479306850" sldId="339"/>
            <ac:spMk id="4" creationId="{3E6655E8-FCA9-B053-AF59-4BE600BE2ED6}"/>
          </ac:spMkLst>
        </pc:spChg>
      </pc:sldChg>
      <pc:sldChg chg="modSp mod">
        <pc:chgData name="טל-חן בן אליהו" userId="595ce8ac-f931-43ed-810b-1f21337a8cbc" providerId="ADAL" clId="{2CD8620F-8F74-4EA2-B2CD-CE842DD342A7}" dt="2023-06-25T14:21:46.530" v="78" actId="20577"/>
        <pc:sldMkLst>
          <pc:docMk/>
          <pc:sldMk cId="2652821146" sldId="340"/>
        </pc:sldMkLst>
        <pc:spChg chg="mod">
          <ac:chgData name="טל-חן בן אליהו" userId="595ce8ac-f931-43ed-810b-1f21337a8cbc" providerId="ADAL" clId="{2CD8620F-8F74-4EA2-B2CD-CE842DD342A7}" dt="2023-06-25T14:21:46.530" v="78" actId="20577"/>
          <ac:spMkLst>
            <pc:docMk/>
            <pc:sldMk cId="2652821146" sldId="340"/>
            <ac:spMk id="2" creationId="{95C989EC-EFB4-1691-DC46-F16F1D426152}"/>
          </ac:spMkLst>
        </pc:spChg>
      </pc:sldChg>
      <pc:sldChg chg="modSp mod">
        <pc:chgData name="טל-חן בן אליהו" userId="595ce8ac-f931-43ed-810b-1f21337a8cbc" providerId="ADAL" clId="{2CD8620F-8F74-4EA2-B2CD-CE842DD342A7}" dt="2023-06-25T14:22:12.189" v="88" actId="20577"/>
        <pc:sldMkLst>
          <pc:docMk/>
          <pc:sldMk cId="3920908383" sldId="341"/>
        </pc:sldMkLst>
        <pc:spChg chg="mod">
          <ac:chgData name="טל-חן בן אליהו" userId="595ce8ac-f931-43ed-810b-1f21337a8cbc" providerId="ADAL" clId="{2CD8620F-8F74-4EA2-B2CD-CE842DD342A7}" dt="2023-06-25T14:22:12.189" v="88" actId="20577"/>
          <ac:spMkLst>
            <pc:docMk/>
            <pc:sldMk cId="3920908383" sldId="341"/>
            <ac:spMk id="2" creationId="{95C989EC-EFB4-1691-DC46-F16F1D426152}"/>
          </ac:spMkLst>
        </pc:spChg>
      </pc:sldChg>
      <pc:sldChg chg="modSp mod">
        <pc:chgData name="טל-חן בן אליהו" userId="595ce8ac-f931-43ed-810b-1f21337a8cbc" providerId="ADAL" clId="{2CD8620F-8F74-4EA2-B2CD-CE842DD342A7}" dt="2023-06-25T14:20:34.315" v="55" actId="20577"/>
        <pc:sldMkLst>
          <pc:docMk/>
          <pc:sldMk cId="2938453749" sldId="344"/>
        </pc:sldMkLst>
        <pc:spChg chg="mod">
          <ac:chgData name="טל-חן בן אליהו" userId="595ce8ac-f931-43ed-810b-1f21337a8cbc" providerId="ADAL" clId="{2CD8620F-8F74-4EA2-B2CD-CE842DD342A7}" dt="2023-06-25T14:20:34.315" v="55" actId="20577"/>
          <ac:spMkLst>
            <pc:docMk/>
            <pc:sldMk cId="2938453749" sldId="344"/>
            <ac:spMk id="2" creationId="{95C989EC-EFB4-1691-DC46-F16F1D426152}"/>
          </ac:spMkLst>
        </pc:spChg>
      </pc:sldChg>
      <pc:sldChg chg="addSp delSp modSp mod">
        <pc:chgData name="טל-חן בן אליהו" userId="595ce8ac-f931-43ed-810b-1f21337a8cbc" providerId="ADAL" clId="{2CD8620F-8F74-4EA2-B2CD-CE842DD342A7}" dt="2023-06-25T14:20:45.469" v="57"/>
        <pc:sldMkLst>
          <pc:docMk/>
          <pc:sldMk cId="3619369126" sldId="348"/>
        </pc:sldMkLst>
        <pc:spChg chg="del">
          <ac:chgData name="טל-חן בן אליהו" userId="595ce8ac-f931-43ed-810b-1f21337a8cbc" providerId="ADAL" clId="{2CD8620F-8F74-4EA2-B2CD-CE842DD342A7}" dt="2023-06-25T14:20:44.957" v="56" actId="478"/>
          <ac:spMkLst>
            <pc:docMk/>
            <pc:sldMk cId="3619369126" sldId="348"/>
            <ac:spMk id="2" creationId="{95C989EC-EFB4-1691-DC46-F16F1D426152}"/>
          </ac:spMkLst>
        </pc:spChg>
        <pc:spChg chg="add mod">
          <ac:chgData name="טל-חן בן אליהו" userId="595ce8ac-f931-43ed-810b-1f21337a8cbc" providerId="ADAL" clId="{2CD8620F-8F74-4EA2-B2CD-CE842DD342A7}" dt="2023-06-25T14:20:45.469" v="57"/>
          <ac:spMkLst>
            <pc:docMk/>
            <pc:sldMk cId="3619369126" sldId="348"/>
            <ac:spMk id="3" creationId="{DF305724-71FE-2200-1654-754517E962E2}"/>
          </ac:spMkLst>
        </pc:spChg>
      </pc:sldChg>
      <pc:sldChg chg="addSp delSp modSp mod">
        <pc:chgData name="טל-חן בן אליהו" userId="595ce8ac-f931-43ed-810b-1f21337a8cbc" providerId="ADAL" clId="{2CD8620F-8F74-4EA2-B2CD-CE842DD342A7}" dt="2023-06-25T14:20:50.546" v="59"/>
        <pc:sldMkLst>
          <pc:docMk/>
          <pc:sldMk cId="3532354381" sldId="349"/>
        </pc:sldMkLst>
        <pc:spChg chg="del">
          <ac:chgData name="טל-חן בן אליהו" userId="595ce8ac-f931-43ed-810b-1f21337a8cbc" providerId="ADAL" clId="{2CD8620F-8F74-4EA2-B2CD-CE842DD342A7}" dt="2023-06-25T14:20:50.298" v="58" actId="478"/>
          <ac:spMkLst>
            <pc:docMk/>
            <pc:sldMk cId="3532354381" sldId="349"/>
            <ac:spMk id="2" creationId="{95C989EC-EFB4-1691-DC46-F16F1D426152}"/>
          </ac:spMkLst>
        </pc:spChg>
        <pc:spChg chg="add mod">
          <ac:chgData name="טל-חן בן אליהו" userId="595ce8ac-f931-43ed-810b-1f21337a8cbc" providerId="ADAL" clId="{2CD8620F-8F74-4EA2-B2CD-CE842DD342A7}" dt="2023-06-25T14:20:50.546" v="59"/>
          <ac:spMkLst>
            <pc:docMk/>
            <pc:sldMk cId="3532354381" sldId="349"/>
            <ac:spMk id="9" creationId="{7065369A-F6DF-A51C-4BB3-6E64006CB943}"/>
          </ac:spMkLst>
        </pc:spChg>
      </pc:sldChg>
      <pc:sldChg chg="addSp delSp modSp mod">
        <pc:chgData name="טל-חן בן אליהו" userId="595ce8ac-f931-43ed-810b-1f21337a8cbc" providerId="ADAL" clId="{2CD8620F-8F74-4EA2-B2CD-CE842DD342A7}" dt="2023-06-25T14:20:54.611" v="61"/>
        <pc:sldMkLst>
          <pc:docMk/>
          <pc:sldMk cId="1679846858" sldId="350"/>
        </pc:sldMkLst>
        <pc:spChg chg="del">
          <ac:chgData name="טל-חן בן אליהו" userId="595ce8ac-f931-43ed-810b-1f21337a8cbc" providerId="ADAL" clId="{2CD8620F-8F74-4EA2-B2CD-CE842DD342A7}" dt="2023-06-25T14:20:54.371" v="60" actId="478"/>
          <ac:spMkLst>
            <pc:docMk/>
            <pc:sldMk cId="1679846858" sldId="350"/>
            <ac:spMk id="2" creationId="{95C989EC-EFB4-1691-DC46-F16F1D426152}"/>
          </ac:spMkLst>
        </pc:spChg>
        <pc:spChg chg="add mod">
          <ac:chgData name="טל-חן בן אליהו" userId="595ce8ac-f931-43ed-810b-1f21337a8cbc" providerId="ADAL" clId="{2CD8620F-8F74-4EA2-B2CD-CE842DD342A7}" dt="2023-06-25T14:20:54.611" v="61"/>
          <ac:spMkLst>
            <pc:docMk/>
            <pc:sldMk cId="1679846858" sldId="350"/>
            <ac:spMk id="14" creationId="{27596B37-4FD1-BF8F-350C-7CD289412BFC}"/>
          </ac:spMkLst>
        </pc:spChg>
      </pc:sldChg>
      <pc:sldChg chg="modSp mod">
        <pc:chgData name="טל-חן בן אליהו" userId="595ce8ac-f931-43ed-810b-1f21337a8cbc" providerId="ADAL" clId="{2CD8620F-8F74-4EA2-B2CD-CE842DD342A7}" dt="2023-06-25T14:21:12.741" v="67" actId="1037"/>
        <pc:sldMkLst>
          <pc:docMk/>
          <pc:sldMk cId="3536592251" sldId="351"/>
        </pc:sldMkLst>
        <pc:spChg chg="mod">
          <ac:chgData name="טל-חן בן אליהו" userId="595ce8ac-f931-43ed-810b-1f21337a8cbc" providerId="ADAL" clId="{2CD8620F-8F74-4EA2-B2CD-CE842DD342A7}" dt="2023-06-25T14:21:09.437" v="65" actId="20577"/>
          <ac:spMkLst>
            <pc:docMk/>
            <pc:sldMk cId="3536592251" sldId="351"/>
            <ac:spMk id="2" creationId="{95C989EC-EFB4-1691-DC46-F16F1D426152}"/>
          </ac:spMkLst>
        </pc:spChg>
        <pc:picChg chg="mod">
          <ac:chgData name="טל-חן בן אליהו" userId="595ce8ac-f931-43ed-810b-1f21337a8cbc" providerId="ADAL" clId="{2CD8620F-8F74-4EA2-B2CD-CE842DD342A7}" dt="2023-06-25T14:21:12.741" v="67" actId="1037"/>
          <ac:picMkLst>
            <pc:docMk/>
            <pc:sldMk cId="3536592251" sldId="351"/>
            <ac:picMk id="6" creationId="{4D6F41B3-2B62-F2FE-7C92-880BE1BB980B}"/>
          </ac:picMkLst>
        </pc:picChg>
      </pc:sldChg>
      <pc:sldChg chg="modSp mod">
        <pc:chgData name="טל-חן בן אליהו" userId="595ce8ac-f931-43ed-810b-1f21337a8cbc" providerId="ADAL" clId="{2CD8620F-8F74-4EA2-B2CD-CE842DD342A7}" dt="2023-06-25T14:21:17.507" v="68" actId="20577"/>
        <pc:sldMkLst>
          <pc:docMk/>
          <pc:sldMk cId="3289881781" sldId="352"/>
        </pc:sldMkLst>
        <pc:spChg chg="mod">
          <ac:chgData name="טל-חן בן אליהו" userId="595ce8ac-f931-43ed-810b-1f21337a8cbc" providerId="ADAL" clId="{2CD8620F-8F74-4EA2-B2CD-CE842DD342A7}" dt="2023-06-25T14:21:17.507" v="68" actId="20577"/>
          <ac:spMkLst>
            <pc:docMk/>
            <pc:sldMk cId="3289881781" sldId="352"/>
            <ac:spMk id="2" creationId="{95C989EC-EFB4-1691-DC46-F16F1D426152}"/>
          </ac:spMkLst>
        </pc:spChg>
      </pc:sldChg>
      <pc:sldChg chg="modSp mod">
        <pc:chgData name="טל-חן בן אליהו" userId="595ce8ac-f931-43ed-810b-1f21337a8cbc" providerId="ADAL" clId="{2CD8620F-8F74-4EA2-B2CD-CE842DD342A7}" dt="2023-06-25T14:21:21.235" v="69" actId="20577"/>
        <pc:sldMkLst>
          <pc:docMk/>
          <pc:sldMk cId="579763061" sldId="353"/>
        </pc:sldMkLst>
        <pc:spChg chg="mod">
          <ac:chgData name="טל-חן בן אליהו" userId="595ce8ac-f931-43ed-810b-1f21337a8cbc" providerId="ADAL" clId="{2CD8620F-8F74-4EA2-B2CD-CE842DD342A7}" dt="2023-06-25T14:21:21.235" v="69" actId="20577"/>
          <ac:spMkLst>
            <pc:docMk/>
            <pc:sldMk cId="579763061" sldId="353"/>
            <ac:spMk id="2" creationId="{95C989EC-EFB4-1691-DC46-F16F1D426152}"/>
          </ac:spMkLst>
        </pc:spChg>
      </pc:sldChg>
      <pc:sldChg chg="modSp mod">
        <pc:chgData name="טל-חן בן אליהו" userId="595ce8ac-f931-43ed-810b-1f21337a8cbc" providerId="ADAL" clId="{2CD8620F-8F74-4EA2-B2CD-CE842DD342A7}" dt="2023-06-25T14:20:08.172" v="52" actId="20577"/>
        <pc:sldMkLst>
          <pc:docMk/>
          <pc:sldMk cId="1600539586" sldId="354"/>
        </pc:sldMkLst>
        <pc:spChg chg="mod">
          <ac:chgData name="טל-חן בן אליהו" userId="595ce8ac-f931-43ed-810b-1f21337a8cbc" providerId="ADAL" clId="{2CD8620F-8F74-4EA2-B2CD-CE842DD342A7}" dt="2023-06-25T14:20:08.172" v="52" actId="20577"/>
          <ac:spMkLst>
            <pc:docMk/>
            <pc:sldMk cId="1600539586" sldId="354"/>
            <ac:spMk id="6" creationId="{164D72D8-CBE7-9A81-9C02-BFD31C5149C2}"/>
          </ac:spMkLst>
        </pc:spChg>
      </pc:sldChg>
      <pc:sldChg chg="modSp mod">
        <pc:chgData name="טל-חן בן אליהו" userId="595ce8ac-f931-43ed-810b-1f21337a8cbc" providerId="ADAL" clId="{2CD8620F-8F74-4EA2-B2CD-CE842DD342A7}" dt="2023-06-25T14:20:02.660" v="51" actId="20577"/>
        <pc:sldMkLst>
          <pc:docMk/>
          <pc:sldMk cId="193149321" sldId="355"/>
        </pc:sldMkLst>
        <pc:spChg chg="mod">
          <ac:chgData name="טל-חן בן אליהו" userId="595ce8ac-f931-43ed-810b-1f21337a8cbc" providerId="ADAL" clId="{2CD8620F-8F74-4EA2-B2CD-CE842DD342A7}" dt="2023-06-25T14:20:02.660" v="51" actId="20577"/>
          <ac:spMkLst>
            <pc:docMk/>
            <pc:sldMk cId="193149321" sldId="355"/>
            <ac:spMk id="6" creationId="{164D72D8-CBE7-9A81-9C02-BFD31C5149C2}"/>
          </ac:spMkLst>
        </pc:spChg>
      </pc:sldChg>
      <pc:sldChg chg="modSp mod">
        <pc:chgData name="טל-חן בן אליהו" userId="595ce8ac-f931-43ed-810b-1f21337a8cbc" providerId="ADAL" clId="{2CD8620F-8F74-4EA2-B2CD-CE842DD342A7}" dt="2023-06-25T14:20:12.981" v="53" actId="20577"/>
        <pc:sldMkLst>
          <pc:docMk/>
          <pc:sldMk cId="1289093382" sldId="356"/>
        </pc:sldMkLst>
        <pc:spChg chg="mod">
          <ac:chgData name="טל-חן בן אליהו" userId="595ce8ac-f931-43ed-810b-1f21337a8cbc" providerId="ADAL" clId="{2CD8620F-8F74-4EA2-B2CD-CE842DD342A7}" dt="2023-06-25T14:20:12.981" v="53" actId="20577"/>
          <ac:spMkLst>
            <pc:docMk/>
            <pc:sldMk cId="1289093382" sldId="356"/>
            <ac:spMk id="6" creationId="{164D72D8-CBE7-9A81-9C02-BFD31C5149C2}"/>
          </ac:spMkLst>
        </pc:spChg>
      </pc:sldChg>
      <pc:sldChg chg="modSp mod">
        <pc:chgData name="טל-חן בן אליהו" userId="595ce8ac-f931-43ed-810b-1f21337a8cbc" providerId="ADAL" clId="{2CD8620F-8F74-4EA2-B2CD-CE842DD342A7}" dt="2023-06-25T14:20:17.174" v="54" actId="20577"/>
        <pc:sldMkLst>
          <pc:docMk/>
          <pc:sldMk cId="229784288" sldId="357"/>
        </pc:sldMkLst>
        <pc:spChg chg="mod">
          <ac:chgData name="טל-חן בן אליהו" userId="595ce8ac-f931-43ed-810b-1f21337a8cbc" providerId="ADAL" clId="{2CD8620F-8F74-4EA2-B2CD-CE842DD342A7}" dt="2023-06-25T14:20:17.174" v="54" actId="20577"/>
          <ac:spMkLst>
            <pc:docMk/>
            <pc:sldMk cId="229784288" sldId="357"/>
            <ac:spMk id="6" creationId="{164D72D8-CBE7-9A81-9C02-BFD31C5149C2}"/>
          </ac:spMkLst>
        </pc:spChg>
      </pc:sldChg>
      <pc:sldChg chg="addSp delSp modSp add mod">
        <pc:chgData name="טל-חן בן אליהו" userId="595ce8ac-f931-43ed-810b-1f21337a8cbc" providerId="ADAL" clId="{2CD8620F-8F74-4EA2-B2CD-CE842DD342A7}" dt="2023-06-25T13:04:10.429" v="26" actId="1036"/>
        <pc:sldMkLst>
          <pc:docMk/>
          <pc:sldMk cId="2609250355" sldId="358"/>
        </pc:sldMkLst>
        <pc:spChg chg="del">
          <ac:chgData name="טל-חן בן אליהו" userId="595ce8ac-f931-43ed-810b-1f21337a8cbc" providerId="ADAL" clId="{2CD8620F-8F74-4EA2-B2CD-CE842DD342A7}" dt="2023-06-25T13:03:35.682" v="4" actId="478"/>
          <ac:spMkLst>
            <pc:docMk/>
            <pc:sldMk cId="2609250355" sldId="358"/>
            <ac:spMk id="5" creationId="{AD3751DF-9E70-8872-4B54-F5A45FA95638}"/>
          </ac:spMkLst>
        </pc:spChg>
        <pc:spChg chg="add del mod">
          <ac:chgData name="טל-חן בן אליהו" userId="595ce8ac-f931-43ed-810b-1f21337a8cbc" providerId="ADAL" clId="{2CD8620F-8F74-4EA2-B2CD-CE842DD342A7}" dt="2023-06-25T13:03:39.071" v="5" actId="478"/>
          <ac:spMkLst>
            <pc:docMk/>
            <pc:sldMk cId="2609250355" sldId="358"/>
            <ac:spMk id="6" creationId="{AA7BD906-0CC9-BA56-8C42-0F6492C2D538}"/>
          </ac:spMkLst>
        </pc:spChg>
        <pc:picChg chg="mod">
          <ac:chgData name="טל-חן בן אליהו" userId="595ce8ac-f931-43ed-810b-1f21337a8cbc" providerId="ADAL" clId="{2CD8620F-8F74-4EA2-B2CD-CE842DD342A7}" dt="2023-06-25T13:04:10.429" v="26" actId="1036"/>
          <ac:picMkLst>
            <pc:docMk/>
            <pc:sldMk cId="2609250355" sldId="358"/>
            <ac:picMk id="4" creationId="{6399E45A-1C44-C627-BA29-FE8D70A04DBD}"/>
          </ac:picMkLst>
        </pc:picChg>
      </pc:sldChg>
      <pc:sldChg chg="addSp delSp modSp add mod">
        <pc:chgData name="טל-חן בן אליהו" userId="595ce8ac-f931-43ed-810b-1f21337a8cbc" providerId="ADAL" clId="{2CD8620F-8F74-4EA2-B2CD-CE842DD342A7}" dt="2023-06-25T14:22:22.378" v="90" actId="20577"/>
        <pc:sldMkLst>
          <pc:docMk/>
          <pc:sldMk cId="3697844187" sldId="359"/>
        </pc:sldMkLst>
        <pc:spChg chg="mod">
          <ac:chgData name="טל-חן בן אליהו" userId="595ce8ac-f931-43ed-810b-1f21337a8cbc" providerId="ADAL" clId="{2CD8620F-8F74-4EA2-B2CD-CE842DD342A7}" dt="2023-06-25T14:22:22.378" v="90" actId="20577"/>
          <ac:spMkLst>
            <pc:docMk/>
            <pc:sldMk cId="3697844187" sldId="359"/>
            <ac:spMk id="2" creationId="{EA6B5D07-1A93-8C63-8D6A-229C297FE868}"/>
          </ac:spMkLst>
        </pc:spChg>
        <pc:spChg chg="add del mod">
          <ac:chgData name="טל-חן בן אליהו" userId="595ce8ac-f931-43ed-810b-1f21337a8cbc" providerId="ADAL" clId="{2CD8620F-8F74-4EA2-B2CD-CE842DD342A7}" dt="2023-06-25T13:04:47.398" v="38" actId="478"/>
          <ac:spMkLst>
            <pc:docMk/>
            <pc:sldMk cId="3697844187" sldId="359"/>
            <ac:spMk id="5" creationId="{0C20BEE5-7890-31CD-32C9-9F047E702BDA}"/>
          </ac:spMkLst>
        </pc:spChg>
        <pc:spChg chg="add mod">
          <ac:chgData name="טל-חן בן אליהו" userId="595ce8ac-f931-43ed-810b-1f21337a8cbc" providerId="ADAL" clId="{2CD8620F-8F74-4EA2-B2CD-CE842DD342A7}" dt="2023-06-25T13:05:02.395" v="43" actId="1076"/>
          <ac:spMkLst>
            <pc:docMk/>
            <pc:sldMk cId="3697844187" sldId="359"/>
            <ac:spMk id="6" creationId="{3B4F5F8D-6DF1-B0EA-455A-500A4AA0D29D}"/>
          </ac:spMkLst>
        </pc:spChg>
        <pc:spChg chg="del">
          <ac:chgData name="טל-חן בן אליהו" userId="595ce8ac-f931-43ed-810b-1f21337a8cbc" providerId="ADAL" clId="{2CD8620F-8F74-4EA2-B2CD-CE842DD342A7}" dt="2023-06-25T13:04:43.667" v="37" actId="478"/>
          <ac:spMkLst>
            <pc:docMk/>
            <pc:sldMk cId="3697844187" sldId="359"/>
            <ac:spMk id="9" creationId="{B8C4BCBD-6354-F0F9-8057-F42DFCA67700}"/>
          </ac:spMkLst>
        </pc:spChg>
        <pc:picChg chg="del">
          <ac:chgData name="טל-חן בן אליהו" userId="595ce8ac-f931-43ed-810b-1f21337a8cbc" providerId="ADAL" clId="{2CD8620F-8F74-4EA2-B2CD-CE842DD342A7}" dt="2023-06-25T13:04:43.667" v="37" actId="478"/>
          <ac:picMkLst>
            <pc:docMk/>
            <pc:sldMk cId="3697844187" sldId="359"/>
            <ac:picMk id="4" creationId="{18E43EEC-3917-4FC8-63BC-32D55D80B39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2"/>
        <p:cNvGrpSpPr/>
        <p:nvPr/>
      </p:nvGrpSpPr>
      <p:grpSpPr>
        <a:xfrm>
          <a:off x="0" y="0"/>
          <a:ext cx="0" cy="0"/>
          <a:chOff x="0" y="0"/>
          <a:chExt cx="0" cy="0"/>
        </a:xfrm>
      </p:grpSpPr>
      <p:sp>
        <p:nvSpPr>
          <p:cNvPr id="4733" name="Google Shape;4733;g96f4505be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4" name="Google Shape;4734;g96f4505be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444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he-IL" b="0" dirty="0"/>
          </a:p>
        </p:txBody>
      </p:sp>
    </p:spTree>
    <p:extLst>
      <p:ext uri="{BB962C8B-B14F-4D97-AF65-F5344CB8AC3E}">
        <p14:creationId xmlns:p14="http://schemas.microsoft.com/office/powerpoint/2010/main" val="1092206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he-IL" b="1"/>
          </a:p>
        </p:txBody>
      </p:sp>
    </p:spTree>
    <p:extLst>
      <p:ext uri="{BB962C8B-B14F-4D97-AF65-F5344CB8AC3E}">
        <p14:creationId xmlns:p14="http://schemas.microsoft.com/office/powerpoint/2010/main" val="4065839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he-IL" b="1"/>
          </a:p>
        </p:txBody>
      </p:sp>
    </p:spTree>
    <p:extLst>
      <p:ext uri="{BB962C8B-B14F-4D97-AF65-F5344CB8AC3E}">
        <p14:creationId xmlns:p14="http://schemas.microsoft.com/office/powerpoint/2010/main" val="3253248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he-IL" b="1"/>
          </a:p>
        </p:txBody>
      </p:sp>
    </p:spTree>
    <p:extLst>
      <p:ext uri="{BB962C8B-B14F-4D97-AF65-F5344CB8AC3E}">
        <p14:creationId xmlns:p14="http://schemas.microsoft.com/office/powerpoint/2010/main" val="897362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314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004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9081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3791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5874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8"/>
        <p:cNvGrpSpPr/>
        <p:nvPr/>
      </p:nvGrpSpPr>
      <p:grpSpPr>
        <a:xfrm>
          <a:off x="0" y="0"/>
          <a:ext cx="0" cy="0"/>
          <a:chOff x="0" y="0"/>
          <a:chExt cx="0" cy="0"/>
        </a:xfrm>
      </p:grpSpPr>
      <p:sp>
        <p:nvSpPr>
          <p:cNvPr id="4749" name="Google Shape;4749;g99b5fb104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0" name="Google Shape;4750;g99b5fb104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4"/>
        <p:cNvGrpSpPr/>
        <p:nvPr/>
      </p:nvGrpSpPr>
      <p:grpSpPr>
        <a:xfrm>
          <a:off x="0" y="0"/>
          <a:ext cx="0" cy="0"/>
          <a:chOff x="0" y="0"/>
          <a:chExt cx="0" cy="0"/>
        </a:xfrm>
      </p:grpSpPr>
      <p:sp>
        <p:nvSpPr>
          <p:cNvPr id="4685" name="Google Shape;4685;g99b5fb104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6" name="Google Shape;4686;g99b5fb104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594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1"/>
        <p:cNvGrpSpPr/>
        <p:nvPr/>
      </p:nvGrpSpPr>
      <p:grpSpPr>
        <a:xfrm>
          <a:off x="0" y="0"/>
          <a:ext cx="0" cy="0"/>
          <a:chOff x="0" y="0"/>
          <a:chExt cx="0" cy="0"/>
        </a:xfrm>
      </p:grpSpPr>
      <p:sp>
        <p:nvSpPr>
          <p:cNvPr id="5062" name="Google Shape;5062;ge18f160091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3" name="Google Shape;5063;ge18f160091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110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lang="he-IL" dirty="0"/>
          </a:p>
        </p:txBody>
      </p:sp>
    </p:spTree>
    <p:extLst>
      <p:ext uri="{BB962C8B-B14F-4D97-AF65-F5344CB8AC3E}">
        <p14:creationId xmlns:p14="http://schemas.microsoft.com/office/powerpoint/2010/main" val="2018919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359150" lvl="7" indent="0" algn="l" rtl="0">
              <a:spcAft>
                <a:spcPts val="1200"/>
              </a:spcAft>
              <a:buNone/>
            </a:pPr>
            <a:endParaRPr dirty="0"/>
          </a:p>
        </p:txBody>
      </p:sp>
    </p:spTree>
    <p:extLst>
      <p:ext uri="{BB962C8B-B14F-4D97-AF65-F5344CB8AC3E}">
        <p14:creationId xmlns:p14="http://schemas.microsoft.com/office/powerpoint/2010/main" val="2789360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283210" indent="0" algn="just">
              <a:lnSpc>
                <a:spcPct val="150000"/>
              </a:lnSpc>
              <a:spcAft>
                <a:spcPts val="800"/>
              </a:spcAft>
              <a:buFont typeface="Arial" panose="020B0604020202020204" pitchFamily="34" charset="0"/>
              <a:buNone/>
            </a:pP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012439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283210" lvl="0" indent="0" algn="just" defTabSz="914400" rtl="1" eaLnBrk="1" fontAlgn="auto" latinLnBrk="0" hangingPunct="1">
              <a:lnSpc>
                <a:spcPct val="150000"/>
              </a:lnSpc>
              <a:spcBef>
                <a:spcPts val="0"/>
              </a:spcBef>
              <a:spcAft>
                <a:spcPts val="800"/>
              </a:spcAft>
              <a:buClr>
                <a:srgbClr val="000000"/>
              </a:buClr>
              <a:buSzPts val="1100"/>
              <a:buFont typeface="Arial"/>
              <a:buNone/>
              <a:tabLst/>
              <a:defRPr/>
            </a:pPr>
            <a:endParaRPr dirty="0"/>
          </a:p>
        </p:txBody>
      </p:sp>
    </p:spTree>
    <p:extLst>
      <p:ext uri="{BB962C8B-B14F-4D97-AF65-F5344CB8AC3E}">
        <p14:creationId xmlns:p14="http://schemas.microsoft.com/office/powerpoint/2010/main" val="2069175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5054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1"/>
        <p:cNvGrpSpPr/>
        <p:nvPr/>
      </p:nvGrpSpPr>
      <p:grpSpPr>
        <a:xfrm>
          <a:off x="0" y="0"/>
          <a:ext cx="0" cy="0"/>
          <a:chOff x="0" y="0"/>
          <a:chExt cx="0" cy="0"/>
        </a:xfrm>
      </p:grpSpPr>
      <p:sp>
        <p:nvSpPr>
          <p:cNvPr id="5082" name="Google Shape;5082;g96f4505be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3" name="Google Shape;5083;g96f4505be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892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0262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1"/>
        <p:cNvGrpSpPr/>
        <p:nvPr/>
      </p:nvGrpSpPr>
      <p:grpSpPr>
        <a:xfrm>
          <a:off x="0" y="0"/>
          <a:ext cx="0" cy="0"/>
          <a:chOff x="0" y="0"/>
          <a:chExt cx="0" cy="0"/>
        </a:xfrm>
      </p:grpSpPr>
      <p:sp>
        <p:nvSpPr>
          <p:cNvPr id="5082" name="Google Shape;5082;g96f4505be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3" name="Google Shape;5083;g96f4505be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998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endParaRPr lang="he-IL" dirty="0"/>
          </a:p>
        </p:txBody>
      </p:sp>
    </p:spTree>
    <p:extLst>
      <p:ext uri="{BB962C8B-B14F-4D97-AF65-F5344CB8AC3E}">
        <p14:creationId xmlns:p14="http://schemas.microsoft.com/office/powerpoint/2010/main" val="1440286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lvl="0" indent="0" algn="r" rtl="1">
              <a:spcBef>
                <a:spcPts val="0"/>
              </a:spcBef>
              <a:spcAft>
                <a:spcPts val="0"/>
              </a:spcAft>
              <a:buNone/>
            </a:pPr>
            <a:endParaRPr lang="he-IL" dirty="0"/>
          </a:p>
        </p:txBody>
      </p:sp>
    </p:spTree>
    <p:extLst>
      <p:ext uri="{BB962C8B-B14F-4D97-AF65-F5344CB8AC3E}">
        <p14:creationId xmlns:p14="http://schemas.microsoft.com/office/powerpoint/2010/main" val="3260577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65935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0"/>
        <p:cNvGrpSpPr/>
        <p:nvPr/>
      </p:nvGrpSpPr>
      <p:grpSpPr>
        <a:xfrm>
          <a:off x="0" y="0"/>
          <a:ext cx="0" cy="0"/>
          <a:chOff x="0" y="0"/>
          <a:chExt cx="0" cy="0"/>
        </a:xfrm>
      </p:grpSpPr>
      <p:sp>
        <p:nvSpPr>
          <p:cNvPr id="4741" name="Google Shape;4741;gcb600d41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2" name="Google Shape;4742;gcb600d41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1"/>
        <p:cNvGrpSpPr/>
        <p:nvPr/>
      </p:nvGrpSpPr>
      <p:grpSpPr>
        <a:xfrm>
          <a:off x="0" y="0"/>
          <a:ext cx="0" cy="0"/>
          <a:chOff x="0" y="0"/>
          <a:chExt cx="0" cy="0"/>
        </a:xfrm>
      </p:grpSpPr>
      <p:sp>
        <p:nvSpPr>
          <p:cNvPr id="4922" name="Google Shape;4922;gf81d60d90c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3" name="Google Shape;4923;gf81d60d90c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855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989673f88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989673f88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866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989673f88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989673f88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4897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989673f88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989673f88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984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989673f88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989673f88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791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989673f88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989673f88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4321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5"/>
        <p:cNvGrpSpPr/>
        <p:nvPr/>
      </p:nvGrpSpPr>
      <p:grpSpPr>
        <a:xfrm>
          <a:off x="0" y="0"/>
          <a:ext cx="0" cy="0"/>
          <a:chOff x="0" y="0"/>
          <a:chExt cx="0" cy="0"/>
        </a:xfrm>
      </p:grpSpPr>
      <p:grpSp>
        <p:nvGrpSpPr>
          <p:cNvPr id="336" name="Google Shape;336;p3"/>
          <p:cNvGrpSpPr/>
          <p:nvPr/>
        </p:nvGrpSpPr>
        <p:grpSpPr>
          <a:xfrm>
            <a:off x="-672042" y="-2362193"/>
            <a:ext cx="10488084" cy="6107348"/>
            <a:chOff x="-120550" y="-133450"/>
            <a:chExt cx="7847425" cy="4570000"/>
          </a:xfrm>
        </p:grpSpPr>
        <p:sp>
          <p:nvSpPr>
            <p:cNvPr id="337" name="Google Shape;337;p3"/>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3"/>
          <p:cNvGrpSpPr/>
          <p:nvPr/>
        </p:nvGrpSpPr>
        <p:grpSpPr>
          <a:xfrm rot="10800000">
            <a:off x="-519642" y="838207"/>
            <a:ext cx="10488084" cy="6107348"/>
            <a:chOff x="-120550" y="-133450"/>
            <a:chExt cx="7847425" cy="4570000"/>
          </a:xfrm>
        </p:grpSpPr>
        <p:sp>
          <p:nvSpPr>
            <p:cNvPr id="661" name="Google Shape;661;p3"/>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3"/>
          <p:cNvSpPr txBox="1">
            <a:spLocks noGrp="1"/>
          </p:cNvSpPr>
          <p:nvPr>
            <p:ph type="title"/>
          </p:nvPr>
        </p:nvSpPr>
        <p:spPr>
          <a:xfrm>
            <a:off x="2440800" y="2336160"/>
            <a:ext cx="42624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600"/>
              <a:buNone/>
              <a:defRPr sz="6000"/>
            </a:lvl1pPr>
            <a:lvl2pPr lvl="1" algn="ctr">
              <a:spcBef>
                <a:spcPts val="0"/>
              </a:spcBef>
              <a:spcAft>
                <a:spcPts val="0"/>
              </a:spcAft>
              <a:buClr>
                <a:schemeClr val="dk2"/>
              </a:buClr>
              <a:buSzPts val="3600"/>
              <a:buNone/>
              <a:defRPr sz="3600">
                <a:solidFill>
                  <a:schemeClr val="dk2"/>
                </a:solidFill>
              </a:defRPr>
            </a:lvl2pPr>
            <a:lvl3pPr lvl="2" algn="ctr">
              <a:spcBef>
                <a:spcPts val="0"/>
              </a:spcBef>
              <a:spcAft>
                <a:spcPts val="0"/>
              </a:spcAft>
              <a:buClr>
                <a:schemeClr val="dk2"/>
              </a:buClr>
              <a:buSzPts val="3600"/>
              <a:buNone/>
              <a:defRPr sz="3600">
                <a:solidFill>
                  <a:schemeClr val="dk2"/>
                </a:solidFill>
              </a:defRPr>
            </a:lvl3pPr>
            <a:lvl4pPr lvl="3" algn="ctr">
              <a:spcBef>
                <a:spcPts val="0"/>
              </a:spcBef>
              <a:spcAft>
                <a:spcPts val="0"/>
              </a:spcAft>
              <a:buClr>
                <a:schemeClr val="dk2"/>
              </a:buClr>
              <a:buSzPts val="3600"/>
              <a:buNone/>
              <a:defRPr sz="3600">
                <a:solidFill>
                  <a:schemeClr val="dk2"/>
                </a:solidFill>
              </a:defRPr>
            </a:lvl4pPr>
            <a:lvl5pPr lvl="4" algn="ctr">
              <a:spcBef>
                <a:spcPts val="0"/>
              </a:spcBef>
              <a:spcAft>
                <a:spcPts val="0"/>
              </a:spcAft>
              <a:buClr>
                <a:schemeClr val="dk2"/>
              </a:buClr>
              <a:buSzPts val="3600"/>
              <a:buNone/>
              <a:defRPr sz="3600">
                <a:solidFill>
                  <a:schemeClr val="dk2"/>
                </a:solidFill>
              </a:defRPr>
            </a:lvl5pPr>
            <a:lvl6pPr lvl="5" algn="ctr">
              <a:spcBef>
                <a:spcPts val="0"/>
              </a:spcBef>
              <a:spcAft>
                <a:spcPts val="0"/>
              </a:spcAft>
              <a:buClr>
                <a:schemeClr val="dk2"/>
              </a:buClr>
              <a:buSzPts val="3600"/>
              <a:buNone/>
              <a:defRPr sz="3600">
                <a:solidFill>
                  <a:schemeClr val="dk2"/>
                </a:solidFill>
              </a:defRPr>
            </a:lvl6pPr>
            <a:lvl7pPr lvl="6" algn="ctr">
              <a:spcBef>
                <a:spcPts val="0"/>
              </a:spcBef>
              <a:spcAft>
                <a:spcPts val="0"/>
              </a:spcAft>
              <a:buClr>
                <a:schemeClr val="dk2"/>
              </a:buClr>
              <a:buSzPts val="3600"/>
              <a:buNone/>
              <a:defRPr sz="3600">
                <a:solidFill>
                  <a:schemeClr val="dk2"/>
                </a:solidFill>
              </a:defRPr>
            </a:lvl7pPr>
            <a:lvl8pPr lvl="7" algn="ctr">
              <a:spcBef>
                <a:spcPts val="0"/>
              </a:spcBef>
              <a:spcAft>
                <a:spcPts val="0"/>
              </a:spcAft>
              <a:buClr>
                <a:schemeClr val="dk2"/>
              </a:buClr>
              <a:buSzPts val="3600"/>
              <a:buNone/>
              <a:defRPr sz="3600">
                <a:solidFill>
                  <a:schemeClr val="dk2"/>
                </a:solidFill>
              </a:defRPr>
            </a:lvl8pPr>
            <a:lvl9pPr lvl="8" algn="ctr">
              <a:spcBef>
                <a:spcPts val="0"/>
              </a:spcBef>
              <a:spcAft>
                <a:spcPts val="0"/>
              </a:spcAft>
              <a:buClr>
                <a:schemeClr val="dk2"/>
              </a:buClr>
              <a:buSzPts val="3600"/>
              <a:buNone/>
              <a:defRPr sz="3600">
                <a:solidFill>
                  <a:schemeClr val="dk2"/>
                </a:solidFill>
              </a:defRPr>
            </a:lvl9pPr>
          </a:lstStyle>
          <a:p>
            <a:endParaRPr/>
          </a:p>
        </p:txBody>
      </p:sp>
      <p:sp>
        <p:nvSpPr>
          <p:cNvPr id="985" name="Google Shape;985;p3"/>
          <p:cNvSpPr txBox="1">
            <a:spLocks noGrp="1"/>
          </p:cNvSpPr>
          <p:nvPr>
            <p:ph type="subTitle" idx="1"/>
          </p:nvPr>
        </p:nvSpPr>
        <p:spPr>
          <a:xfrm>
            <a:off x="3003750" y="3339765"/>
            <a:ext cx="3136500" cy="6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86" name="Google Shape;986;p3"/>
          <p:cNvSpPr txBox="1">
            <a:spLocks noGrp="1"/>
          </p:cNvSpPr>
          <p:nvPr>
            <p:ph type="title" idx="2" hasCustomPrompt="1"/>
          </p:nvPr>
        </p:nvSpPr>
        <p:spPr>
          <a:xfrm>
            <a:off x="3527550" y="1105335"/>
            <a:ext cx="2088900" cy="105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6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reserve="1" userDrawn="1">
  <p:cSld name="aim-left">
    <p:spTree>
      <p:nvGrpSpPr>
        <p:cNvPr id="1" name="Shape 2264"/>
        <p:cNvGrpSpPr/>
        <p:nvPr/>
      </p:nvGrpSpPr>
      <p:grpSpPr>
        <a:xfrm>
          <a:off x="0" y="0"/>
          <a:ext cx="0" cy="0"/>
          <a:chOff x="0" y="0"/>
          <a:chExt cx="0" cy="0"/>
        </a:xfrm>
      </p:grpSpPr>
      <p:grpSp>
        <p:nvGrpSpPr>
          <p:cNvPr id="2266" name="Google Shape;2266;p15"/>
          <p:cNvGrpSpPr/>
          <p:nvPr/>
        </p:nvGrpSpPr>
        <p:grpSpPr>
          <a:xfrm rot="17392408">
            <a:off x="-2519787" y="-539337"/>
            <a:ext cx="9036625" cy="5462925"/>
            <a:chOff x="-1554275" y="-744050"/>
            <a:chExt cx="9036625" cy="5462925"/>
          </a:xfrm>
        </p:grpSpPr>
        <p:sp>
          <p:nvSpPr>
            <p:cNvPr id="2267" name="Google Shape;2267;p15"/>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5"/>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15"/>
            <p:cNvGrpSpPr/>
            <p:nvPr/>
          </p:nvGrpSpPr>
          <p:grpSpPr>
            <a:xfrm>
              <a:off x="-1554275" y="-744050"/>
              <a:ext cx="9036625" cy="5462925"/>
              <a:chOff x="-1554275" y="-744050"/>
              <a:chExt cx="9036625" cy="5462925"/>
            </a:xfrm>
          </p:grpSpPr>
          <p:sp>
            <p:nvSpPr>
              <p:cNvPr id="2270" name="Google Shape;2270;p15"/>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5"/>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5"/>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5"/>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5"/>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5"/>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5"/>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5"/>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5"/>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5"/>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4550"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5"/>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5"/>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5"/>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5"/>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5"/>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5"/>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5"/>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5"/>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5"/>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5"/>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5"/>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5"/>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5"/>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5"/>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5"/>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5"/>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5"/>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5"/>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5"/>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5"/>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5"/>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5"/>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5"/>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5"/>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5"/>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5"/>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5"/>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5"/>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5"/>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5"/>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5"/>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5"/>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5"/>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5"/>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5"/>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5"/>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5"/>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5"/>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5"/>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5"/>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5"/>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5"/>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5"/>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5"/>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5"/>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5"/>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5"/>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5"/>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5"/>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5"/>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5"/>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5"/>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5"/>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5"/>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5"/>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5"/>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5"/>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5"/>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5"/>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5"/>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5"/>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5"/>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5"/>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5"/>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5"/>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5"/>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5"/>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5"/>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5"/>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5"/>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5"/>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5"/>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5"/>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5"/>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5"/>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5"/>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5"/>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5"/>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5"/>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5"/>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5"/>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5"/>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5"/>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5"/>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5"/>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5"/>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5"/>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5"/>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5"/>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5"/>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5"/>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5"/>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5"/>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5"/>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5"/>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5"/>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5"/>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5"/>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5"/>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5"/>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5"/>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5"/>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5"/>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5"/>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5"/>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5"/>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5"/>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5"/>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5"/>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5"/>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5"/>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5"/>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68387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8">
    <p:spTree>
      <p:nvGrpSpPr>
        <p:cNvPr id="1" name="Shape 2791"/>
        <p:cNvGrpSpPr/>
        <p:nvPr/>
      </p:nvGrpSpPr>
      <p:grpSpPr>
        <a:xfrm>
          <a:off x="0" y="0"/>
          <a:ext cx="0" cy="0"/>
          <a:chOff x="0" y="0"/>
          <a:chExt cx="0" cy="0"/>
        </a:xfrm>
      </p:grpSpPr>
      <p:grpSp>
        <p:nvGrpSpPr>
          <p:cNvPr id="2792" name="Google Shape;2792;p18"/>
          <p:cNvGrpSpPr/>
          <p:nvPr/>
        </p:nvGrpSpPr>
        <p:grpSpPr>
          <a:xfrm rot="10800000" flipH="1">
            <a:off x="-3046325" y="-455562"/>
            <a:ext cx="9206200" cy="7199075"/>
            <a:chOff x="-3560675" y="-1695025"/>
            <a:chExt cx="9206200" cy="7199075"/>
          </a:xfrm>
        </p:grpSpPr>
        <p:sp>
          <p:nvSpPr>
            <p:cNvPr id="2793" name="Google Shape;2793;p18"/>
            <p:cNvSpPr/>
            <p:nvPr/>
          </p:nvSpPr>
          <p:spPr>
            <a:xfrm>
              <a:off x="3144700" y="1760900"/>
              <a:ext cx="49725" cy="38825"/>
            </a:xfrm>
            <a:custGeom>
              <a:avLst/>
              <a:gdLst/>
              <a:ahLst/>
              <a:cxnLst/>
              <a:rect l="l" t="t" r="r" b="b"/>
              <a:pathLst>
                <a:path w="1989" h="1553" extrusionOk="0">
                  <a:moveTo>
                    <a:pt x="1058" y="1"/>
                  </a:moveTo>
                  <a:cubicBezTo>
                    <a:pt x="1040" y="1"/>
                    <a:pt x="1022" y="2"/>
                    <a:pt x="1004" y="3"/>
                  </a:cubicBezTo>
                  <a:cubicBezTo>
                    <a:pt x="1" y="33"/>
                    <a:pt x="31" y="1553"/>
                    <a:pt x="1034" y="1553"/>
                  </a:cubicBezTo>
                  <a:cubicBezTo>
                    <a:pt x="1988" y="1523"/>
                    <a:pt x="1977" y="1"/>
                    <a:pt x="10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8"/>
            <p:cNvSpPr/>
            <p:nvPr/>
          </p:nvSpPr>
          <p:spPr>
            <a:xfrm>
              <a:off x="2791350" y="1538300"/>
              <a:ext cx="49950" cy="38775"/>
            </a:xfrm>
            <a:custGeom>
              <a:avLst/>
              <a:gdLst/>
              <a:ahLst/>
              <a:cxnLst/>
              <a:rect l="l" t="t" r="r" b="b"/>
              <a:pathLst>
                <a:path w="1998" h="1551" extrusionOk="0">
                  <a:moveTo>
                    <a:pt x="1002" y="0"/>
                  </a:moveTo>
                  <a:cubicBezTo>
                    <a:pt x="993" y="0"/>
                    <a:pt x="983" y="0"/>
                    <a:pt x="973" y="1"/>
                  </a:cubicBezTo>
                  <a:cubicBezTo>
                    <a:pt x="1"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8"/>
            <p:cNvSpPr/>
            <p:nvPr/>
          </p:nvSpPr>
          <p:spPr>
            <a:xfrm>
              <a:off x="3881050" y="912150"/>
              <a:ext cx="50175" cy="39550"/>
            </a:xfrm>
            <a:custGeom>
              <a:avLst/>
              <a:gdLst/>
              <a:ahLst/>
              <a:cxnLst/>
              <a:rect l="l" t="t" r="r" b="b"/>
              <a:pathLst>
                <a:path w="2007" h="1582" extrusionOk="0">
                  <a:moveTo>
                    <a:pt x="973" y="1"/>
                  </a:moveTo>
                  <a:cubicBezTo>
                    <a:pt x="0" y="62"/>
                    <a:pt x="30" y="1581"/>
                    <a:pt x="1033" y="158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6" name="Google Shape;2796;p18"/>
            <p:cNvGrpSpPr/>
            <p:nvPr/>
          </p:nvGrpSpPr>
          <p:grpSpPr>
            <a:xfrm>
              <a:off x="-3560675" y="-1695025"/>
              <a:ext cx="9206200" cy="7199075"/>
              <a:chOff x="-3560675" y="-1695025"/>
              <a:chExt cx="9206200" cy="7199075"/>
            </a:xfrm>
          </p:grpSpPr>
          <p:sp>
            <p:nvSpPr>
              <p:cNvPr id="2797" name="Google Shape;2797;p18"/>
              <p:cNvSpPr/>
              <p:nvPr/>
            </p:nvSpPr>
            <p:spPr>
              <a:xfrm>
                <a:off x="3584675" y="-201850"/>
                <a:ext cx="50175" cy="38800"/>
              </a:xfrm>
              <a:custGeom>
                <a:avLst/>
                <a:gdLst/>
                <a:ahLst/>
                <a:cxnLst/>
                <a:rect l="l" t="t" r="r" b="b"/>
                <a:pathLst>
                  <a:path w="2007" h="1552" extrusionOk="0">
                    <a:moveTo>
                      <a:pt x="973" y="1"/>
                    </a:moveTo>
                    <a:cubicBezTo>
                      <a:pt x="1" y="31"/>
                      <a:pt x="31" y="1551"/>
                      <a:pt x="1034" y="1551"/>
                    </a:cubicBezTo>
                    <a:cubicBezTo>
                      <a:pt x="2007"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8"/>
              <p:cNvSpPr/>
              <p:nvPr/>
            </p:nvSpPr>
            <p:spPr>
              <a:xfrm>
                <a:off x="4071775" y="186450"/>
                <a:ext cx="49925" cy="39550"/>
              </a:xfrm>
              <a:custGeom>
                <a:avLst/>
                <a:gdLst/>
                <a:ahLst/>
                <a:cxnLst/>
                <a:rect l="l" t="t" r="r" b="b"/>
                <a:pathLst>
                  <a:path w="1997" h="1582" extrusionOk="0">
                    <a:moveTo>
                      <a:pt x="1032" y="1"/>
                    </a:moveTo>
                    <a:cubicBezTo>
                      <a:pt x="1023" y="1"/>
                      <a:pt x="1013" y="1"/>
                      <a:pt x="1003" y="1"/>
                    </a:cubicBezTo>
                    <a:cubicBezTo>
                      <a:pt x="0" y="62"/>
                      <a:pt x="31" y="1582"/>
                      <a:pt x="1034" y="1582"/>
                    </a:cubicBezTo>
                    <a:cubicBezTo>
                      <a:pt x="199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8"/>
              <p:cNvSpPr/>
              <p:nvPr/>
            </p:nvSpPr>
            <p:spPr>
              <a:xfrm>
                <a:off x="4755675" y="-352300"/>
                <a:ext cx="50175" cy="39550"/>
              </a:xfrm>
              <a:custGeom>
                <a:avLst/>
                <a:gdLst/>
                <a:ahLst/>
                <a:cxnLst/>
                <a:rect l="l" t="t" r="r" b="b"/>
                <a:pathLst>
                  <a:path w="2007" h="1582" extrusionOk="0">
                    <a:moveTo>
                      <a:pt x="1004" y="1"/>
                    </a:moveTo>
                    <a:cubicBezTo>
                      <a:pt x="0" y="61"/>
                      <a:pt x="31" y="1581"/>
                      <a:pt x="1034" y="1581"/>
                    </a:cubicBezTo>
                    <a:cubicBezTo>
                      <a:pt x="2007" y="1520"/>
                      <a:pt x="1976"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8"/>
              <p:cNvSpPr/>
              <p:nvPr/>
            </p:nvSpPr>
            <p:spPr>
              <a:xfrm>
                <a:off x="5595350" y="406075"/>
                <a:ext cx="50175" cy="38775"/>
              </a:xfrm>
              <a:custGeom>
                <a:avLst/>
                <a:gdLst/>
                <a:ahLst/>
                <a:cxnLst/>
                <a:rect l="l" t="t" r="r" b="b"/>
                <a:pathLst>
                  <a:path w="2007" h="1551" extrusionOk="0">
                    <a:moveTo>
                      <a:pt x="1004" y="0"/>
                    </a:moveTo>
                    <a:cubicBezTo>
                      <a:pt x="1" y="31"/>
                      <a:pt x="31" y="1551"/>
                      <a:pt x="1034" y="1551"/>
                    </a:cubicBezTo>
                    <a:cubicBezTo>
                      <a:pt x="2007" y="1520"/>
                      <a:pt x="1976"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8"/>
              <p:cNvSpPr/>
              <p:nvPr/>
            </p:nvSpPr>
            <p:spPr>
              <a:xfrm>
                <a:off x="1941075" y="5468575"/>
                <a:ext cx="50675" cy="35475"/>
              </a:xfrm>
              <a:custGeom>
                <a:avLst/>
                <a:gdLst/>
                <a:ahLst/>
                <a:cxnLst/>
                <a:rect l="l" t="t" r="r" b="b"/>
                <a:pathLst>
                  <a:path w="2027" h="1419" extrusionOk="0">
                    <a:moveTo>
                      <a:pt x="1041" y="0"/>
                    </a:moveTo>
                    <a:cubicBezTo>
                      <a:pt x="495" y="0"/>
                      <a:pt x="1" y="690"/>
                      <a:pt x="516" y="1181"/>
                    </a:cubicBezTo>
                    <a:cubicBezTo>
                      <a:pt x="669" y="1349"/>
                      <a:pt x="844" y="1419"/>
                      <a:pt x="1014" y="1419"/>
                    </a:cubicBezTo>
                    <a:cubicBezTo>
                      <a:pt x="1551" y="1419"/>
                      <a:pt x="2027" y="717"/>
                      <a:pt x="1519" y="208"/>
                    </a:cubicBezTo>
                    <a:cubicBezTo>
                      <a:pt x="1372" y="62"/>
                      <a:pt x="1204" y="0"/>
                      <a:pt x="10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2" name="Google Shape;2802;p18"/>
              <p:cNvGrpSpPr/>
              <p:nvPr/>
            </p:nvGrpSpPr>
            <p:grpSpPr>
              <a:xfrm>
                <a:off x="-3560675" y="-1695025"/>
                <a:ext cx="9184925" cy="7184775"/>
                <a:chOff x="-3560675" y="-1695025"/>
                <a:chExt cx="9184925" cy="7184775"/>
              </a:xfrm>
            </p:grpSpPr>
            <p:sp>
              <p:nvSpPr>
                <p:cNvPr id="2803" name="Google Shape;2803;p18"/>
                <p:cNvSpPr/>
                <p:nvPr/>
              </p:nvSpPr>
              <p:spPr>
                <a:xfrm>
                  <a:off x="-1101575" y="-1682675"/>
                  <a:ext cx="6725825" cy="4350200"/>
                </a:xfrm>
                <a:custGeom>
                  <a:avLst/>
                  <a:gdLst/>
                  <a:ahLst/>
                  <a:cxnLst/>
                  <a:rect l="l" t="t" r="r" b="b"/>
                  <a:pathLst>
                    <a:path w="269033" h="174008" extrusionOk="0">
                      <a:moveTo>
                        <a:pt x="59302" y="540"/>
                      </a:moveTo>
                      <a:lnTo>
                        <a:pt x="70458" y="37653"/>
                      </a:lnTo>
                      <a:lnTo>
                        <a:pt x="70458" y="37653"/>
                      </a:lnTo>
                      <a:lnTo>
                        <a:pt x="20365" y="22790"/>
                      </a:lnTo>
                      <a:lnTo>
                        <a:pt x="59302" y="540"/>
                      </a:lnTo>
                      <a:close/>
                      <a:moveTo>
                        <a:pt x="103984" y="31635"/>
                      </a:moveTo>
                      <a:lnTo>
                        <a:pt x="93984" y="45769"/>
                      </a:lnTo>
                      <a:cubicBezTo>
                        <a:pt x="93893" y="45860"/>
                        <a:pt x="93953" y="45981"/>
                        <a:pt x="94014" y="46042"/>
                      </a:cubicBezTo>
                      <a:lnTo>
                        <a:pt x="94045" y="46073"/>
                      </a:lnTo>
                      <a:lnTo>
                        <a:pt x="91036" y="54431"/>
                      </a:lnTo>
                      <a:lnTo>
                        <a:pt x="71066" y="38170"/>
                      </a:lnTo>
                      <a:lnTo>
                        <a:pt x="103984" y="31635"/>
                      </a:lnTo>
                      <a:close/>
                      <a:moveTo>
                        <a:pt x="129516" y="12334"/>
                      </a:moveTo>
                      <a:lnTo>
                        <a:pt x="116446" y="58048"/>
                      </a:lnTo>
                      <a:lnTo>
                        <a:pt x="94409" y="45921"/>
                      </a:lnTo>
                      <a:lnTo>
                        <a:pt x="129516" y="12334"/>
                      </a:lnTo>
                      <a:close/>
                      <a:moveTo>
                        <a:pt x="49363" y="35221"/>
                      </a:moveTo>
                      <a:lnTo>
                        <a:pt x="70640" y="38170"/>
                      </a:lnTo>
                      <a:lnTo>
                        <a:pt x="70640" y="38322"/>
                      </a:lnTo>
                      <a:lnTo>
                        <a:pt x="87054" y="64401"/>
                      </a:lnTo>
                      <a:lnTo>
                        <a:pt x="87054" y="64401"/>
                      </a:lnTo>
                      <a:lnTo>
                        <a:pt x="49363" y="35221"/>
                      </a:lnTo>
                      <a:close/>
                      <a:moveTo>
                        <a:pt x="71643" y="39142"/>
                      </a:moveTo>
                      <a:lnTo>
                        <a:pt x="90975" y="54796"/>
                      </a:lnTo>
                      <a:lnTo>
                        <a:pt x="87510" y="64401"/>
                      </a:lnTo>
                      <a:lnTo>
                        <a:pt x="71643" y="39142"/>
                      </a:lnTo>
                      <a:close/>
                      <a:moveTo>
                        <a:pt x="49454" y="35799"/>
                      </a:moveTo>
                      <a:lnTo>
                        <a:pt x="86689" y="64644"/>
                      </a:lnTo>
                      <a:lnTo>
                        <a:pt x="62707" y="60511"/>
                      </a:lnTo>
                      <a:lnTo>
                        <a:pt x="62707" y="60359"/>
                      </a:lnTo>
                      <a:lnTo>
                        <a:pt x="49454" y="35799"/>
                      </a:lnTo>
                      <a:close/>
                      <a:moveTo>
                        <a:pt x="20335" y="23185"/>
                      </a:moveTo>
                      <a:lnTo>
                        <a:pt x="68786" y="37531"/>
                      </a:lnTo>
                      <a:lnTo>
                        <a:pt x="48846" y="34765"/>
                      </a:lnTo>
                      <a:lnTo>
                        <a:pt x="48755" y="34765"/>
                      </a:lnTo>
                      <a:lnTo>
                        <a:pt x="48634" y="34644"/>
                      </a:lnTo>
                      <a:cubicBezTo>
                        <a:pt x="48608" y="34618"/>
                        <a:pt x="48571" y="34609"/>
                        <a:pt x="48533" y="34609"/>
                      </a:cubicBezTo>
                      <a:cubicBezTo>
                        <a:pt x="48481" y="34609"/>
                        <a:pt x="48425" y="34626"/>
                        <a:pt x="48390" y="34644"/>
                      </a:cubicBezTo>
                      <a:lnTo>
                        <a:pt x="15593" y="66985"/>
                      </a:lnTo>
                      <a:lnTo>
                        <a:pt x="20335" y="23185"/>
                      </a:lnTo>
                      <a:close/>
                      <a:moveTo>
                        <a:pt x="91248" y="55039"/>
                      </a:moveTo>
                      <a:lnTo>
                        <a:pt x="111583" y="71514"/>
                      </a:lnTo>
                      <a:lnTo>
                        <a:pt x="87753" y="64827"/>
                      </a:lnTo>
                      <a:lnTo>
                        <a:pt x="91248" y="55039"/>
                      </a:lnTo>
                      <a:close/>
                      <a:moveTo>
                        <a:pt x="94349" y="46346"/>
                      </a:moveTo>
                      <a:lnTo>
                        <a:pt x="116325" y="58444"/>
                      </a:lnTo>
                      <a:lnTo>
                        <a:pt x="112525" y="71787"/>
                      </a:lnTo>
                      <a:lnTo>
                        <a:pt x="91400" y="54675"/>
                      </a:lnTo>
                      <a:lnTo>
                        <a:pt x="94349" y="46346"/>
                      </a:lnTo>
                      <a:close/>
                      <a:moveTo>
                        <a:pt x="129820" y="12759"/>
                      </a:moveTo>
                      <a:lnTo>
                        <a:pt x="150672" y="76863"/>
                      </a:lnTo>
                      <a:lnTo>
                        <a:pt x="116781" y="58231"/>
                      </a:lnTo>
                      <a:lnTo>
                        <a:pt x="129820" y="12759"/>
                      </a:lnTo>
                      <a:close/>
                      <a:moveTo>
                        <a:pt x="130216" y="12729"/>
                      </a:moveTo>
                      <a:lnTo>
                        <a:pt x="172557" y="68201"/>
                      </a:lnTo>
                      <a:lnTo>
                        <a:pt x="153286" y="78262"/>
                      </a:lnTo>
                      <a:lnTo>
                        <a:pt x="151158" y="77137"/>
                      </a:lnTo>
                      <a:lnTo>
                        <a:pt x="130216" y="12729"/>
                      </a:lnTo>
                      <a:close/>
                      <a:moveTo>
                        <a:pt x="151341" y="77684"/>
                      </a:moveTo>
                      <a:lnTo>
                        <a:pt x="152921" y="78535"/>
                      </a:lnTo>
                      <a:lnTo>
                        <a:pt x="151797" y="79113"/>
                      </a:lnTo>
                      <a:lnTo>
                        <a:pt x="151341" y="77684"/>
                      </a:lnTo>
                      <a:close/>
                      <a:moveTo>
                        <a:pt x="87753" y="65191"/>
                      </a:moveTo>
                      <a:lnTo>
                        <a:pt x="111796" y="71970"/>
                      </a:lnTo>
                      <a:lnTo>
                        <a:pt x="88421" y="81423"/>
                      </a:lnTo>
                      <a:lnTo>
                        <a:pt x="87753" y="65191"/>
                      </a:lnTo>
                      <a:close/>
                      <a:moveTo>
                        <a:pt x="63315" y="61027"/>
                      </a:moveTo>
                      <a:lnTo>
                        <a:pt x="87358" y="65131"/>
                      </a:lnTo>
                      <a:lnTo>
                        <a:pt x="88057" y="81575"/>
                      </a:lnTo>
                      <a:lnTo>
                        <a:pt x="87327" y="81848"/>
                      </a:lnTo>
                      <a:lnTo>
                        <a:pt x="63315" y="61027"/>
                      </a:lnTo>
                      <a:close/>
                      <a:moveTo>
                        <a:pt x="88087" y="81939"/>
                      </a:moveTo>
                      <a:lnTo>
                        <a:pt x="88118" y="82487"/>
                      </a:lnTo>
                      <a:lnTo>
                        <a:pt x="87722" y="82152"/>
                      </a:lnTo>
                      <a:lnTo>
                        <a:pt x="88087" y="81939"/>
                      </a:lnTo>
                      <a:close/>
                      <a:moveTo>
                        <a:pt x="62494" y="60723"/>
                      </a:moveTo>
                      <a:cubicBezTo>
                        <a:pt x="62494" y="60754"/>
                        <a:pt x="62524" y="60814"/>
                        <a:pt x="62555" y="60875"/>
                      </a:cubicBezTo>
                      <a:lnTo>
                        <a:pt x="86993" y="82031"/>
                      </a:lnTo>
                      <a:lnTo>
                        <a:pt x="83801" y="83338"/>
                      </a:lnTo>
                      <a:lnTo>
                        <a:pt x="44895" y="70359"/>
                      </a:lnTo>
                      <a:lnTo>
                        <a:pt x="62494" y="60723"/>
                      </a:lnTo>
                      <a:close/>
                      <a:moveTo>
                        <a:pt x="87297" y="82304"/>
                      </a:moveTo>
                      <a:lnTo>
                        <a:pt x="88118" y="83003"/>
                      </a:lnTo>
                      <a:lnTo>
                        <a:pt x="88209" y="84797"/>
                      </a:lnTo>
                      <a:lnTo>
                        <a:pt x="88209" y="84797"/>
                      </a:lnTo>
                      <a:lnTo>
                        <a:pt x="84318" y="83520"/>
                      </a:lnTo>
                      <a:lnTo>
                        <a:pt x="87297" y="82304"/>
                      </a:lnTo>
                      <a:close/>
                      <a:moveTo>
                        <a:pt x="88543" y="83368"/>
                      </a:moveTo>
                      <a:lnTo>
                        <a:pt x="91431" y="85860"/>
                      </a:lnTo>
                      <a:lnTo>
                        <a:pt x="88604" y="84918"/>
                      </a:lnTo>
                      <a:lnTo>
                        <a:pt x="88543" y="83368"/>
                      </a:lnTo>
                      <a:close/>
                      <a:moveTo>
                        <a:pt x="45229" y="70906"/>
                      </a:moveTo>
                      <a:lnTo>
                        <a:pt x="83193" y="83550"/>
                      </a:lnTo>
                      <a:lnTo>
                        <a:pt x="62403" y="91940"/>
                      </a:lnTo>
                      <a:lnTo>
                        <a:pt x="45229" y="70906"/>
                      </a:lnTo>
                      <a:close/>
                      <a:moveTo>
                        <a:pt x="116659" y="58626"/>
                      </a:moveTo>
                      <a:lnTo>
                        <a:pt x="150824" y="77380"/>
                      </a:lnTo>
                      <a:lnTo>
                        <a:pt x="151432" y="79265"/>
                      </a:lnTo>
                      <a:lnTo>
                        <a:pt x="120641" y="95313"/>
                      </a:lnTo>
                      <a:cubicBezTo>
                        <a:pt x="120580" y="95374"/>
                        <a:pt x="120550" y="95435"/>
                        <a:pt x="120550" y="95526"/>
                      </a:cubicBezTo>
                      <a:lnTo>
                        <a:pt x="120550" y="95557"/>
                      </a:lnTo>
                      <a:cubicBezTo>
                        <a:pt x="120550" y="95557"/>
                        <a:pt x="120489" y="95526"/>
                        <a:pt x="120459" y="95526"/>
                      </a:cubicBezTo>
                      <a:lnTo>
                        <a:pt x="92343" y="86164"/>
                      </a:lnTo>
                      <a:lnTo>
                        <a:pt x="88513" y="82821"/>
                      </a:lnTo>
                      <a:lnTo>
                        <a:pt x="88482" y="81818"/>
                      </a:lnTo>
                      <a:lnTo>
                        <a:pt x="112404" y="72122"/>
                      </a:lnTo>
                      <a:lnTo>
                        <a:pt x="112586" y="72152"/>
                      </a:lnTo>
                      <a:cubicBezTo>
                        <a:pt x="112608" y="72157"/>
                        <a:pt x="112629" y="72160"/>
                        <a:pt x="112650" y="72160"/>
                      </a:cubicBezTo>
                      <a:cubicBezTo>
                        <a:pt x="112747" y="72160"/>
                        <a:pt x="112829" y="72105"/>
                        <a:pt x="112829" y="72030"/>
                      </a:cubicBezTo>
                      <a:lnTo>
                        <a:pt x="116659" y="58626"/>
                      </a:lnTo>
                      <a:close/>
                      <a:moveTo>
                        <a:pt x="151553" y="79660"/>
                      </a:moveTo>
                      <a:lnTo>
                        <a:pt x="158088" y="99721"/>
                      </a:lnTo>
                      <a:lnTo>
                        <a:pt x="158088" y="99721"/>
                      </a:lnTo>
                      <a:lnTo>
                        <a:pt x="121370" y="95435"/>
                      </a:lnTo>
                      <a:lnTo>
                        <a:pt x="151553" y="79660"/>
                      </a:lnTo>
                      <a:close/>
                      <a:moveTo>
                        <a:pt x="172770" y="68535"/>
                      </a:moveTo>
                      <a:lnTo>
                        <a:pt x="199670" y="103855"/>
                      </a:lnTo>
                      <a:lnTo>
                        <a:pt x="153711" y="78535"/>
                      </a:lnTo>
                      <a:lnTo>
                        <a:pt x="172770" y="68535"/>
                      </a:lnTo>
                      <a:close/>
                      <a:moveTo>
                        <a:pt x="83771" y="83702"/>
                      </a:moveTo>
                      <a:lnTo>
                        <a:pt x="88209" y="85192"/>
                      </a:lnTo>
                      <a:lnTo>
                        <a:pt x="89181" y="107988"/>
                      </a:lnTo>
                      <a:lnTo>
                        <a:pt x="64135" y="108657"/>
                      </a:lnTo>
                      <a:lnTo>
                        <a:pt x="62646" y="92304"/>
                      </a:lnTo>
                      <a:lnTo>
                        <a:pt x="83771" y="83702"/>
                      </a:lnTo>
                      <a:close/>
                      <a:moveTo>
                        <a:pt x="93102" y="86863"/>
                      </a:moveTo>
                      <a:lnTo>
                        <a:pt x="120276" y="95891"/>
                      </a:lnTo>
                      <a:lnTo>
                        <a:pt x="124744" y="114250"/>
                      </a:lnTo>
                      <a:lnTo>
                        <a:pt x="93102" y="86863"/>
                      </a:lnTo>
                      <a:close/>
                      <a:moveTo>
                        <a:pt x="15654" y="68261"/>
                      </a:moveTo>
                      <a:lnTo>
                        <a:pt x="44469" y="70480"/>
                      </a:lnTo>
                      <a:cubicBezTo>
                        <a:pt x="44469" y="70511"/>
                        <a:pt x="44469" y="70541"/>
                        <a:pt x="44500" y="70602"/>
                      </a:cubicBezTo>
                      <a:lnTo>
                        <a:pt x="62038" y="92092"/>
                      </a:lnTo>
                      <a:lnTo>
                        <a:pt x="8724" y="114311"/>
                      </a:lnTo>
                      <a:lnTo>
                        <a:pt x="15654" y="68261"/>
                      </a:lnTo>
                      <a:close/>
                      <a:moveTo>
                        <a:pt x="88634" y="85344"/>
                      </a:moveTo>
                      <a:lnTo>
                        <a:pt x="92160" y="86529"/>
                      </a:lnTo>
                      <a:lnTo>
                        <a:pt x="124805" y="114797"/>
                      </a:lnTo>
                      <a:lnTo>
                        <a:pt x="109364" y="128323"/>
                      </a:lnTo>
                      <a:lnTo>
                        <a:pt x="89607" y="108262"/>
                      </a:lnTo>
                      <a:lnTo>
                        <a:pt x="89607" y="108171"/>
                      </a:lnTo>
                      <a:lnTo>
                        <a:pt x="88634" y="85344"/>
                      </a:lnTo>
                      <a:close/>
                      <a:moveTo>
                        <a:pt x="63132" y="109417"/>
                      </a:moveTo>
                      <a:lnTo>
                        <a:pt x="42706" y="137624"/>
                      </a:lnTo>
                      <a:lnTo>
                        <a:pt x="9180" y="115101"/>
                      </a:lnTo>
                      <a:lnTo>
                        <a:pt x="63132" y="109417"/>
                      </a:lnTo>
                      <a:close/>
                      <a:moveTo>
                        <a:pt x="158636" y="100146"/>
                      </a:moveTo>
                      <a:lnTo>
                        <a:pt x="200126" y="105010"/>
                      </a:lnTo>
                      <a:lnTo>
                        <a:pt x="171067" y="138445"/>
                      </a:lnTo>
                      <a:lnTo>
                        <a:pt x="171067" y="138384"/>
                      </a:lnTo>
                      <a:lnTo>
                        <a:pt x="158636" y="100146"/>
                      </a:lnTo>
                      <a:close/>
                      <a:moveTo>
                        <a:pt x="62251" y="92456"/>
                      </a:moveTo>
                      <a:lnTo>
                        <a:pt x="63771" y="108931"/>
                      </a:lnTo>
                      <a:lnTo>
                        <a:pt x="63771" y="108961"/>
                      </a:lnTo>
                      <a:cubicBezTo>
                        <a:pt x="63801" y="109052"/>
                        <a:pt x="63892" y="109113"/>
                        <a:pt x="63953" y="109113"/>
                      </a:cubicBezTo>
                      <a:lnTo>
                        <a:pt x="89090" y="108444"/>
                      </a:lnTo>
                      <a:lnTo>
                        <a:pt x="44956" y="139144"/>
                      </a:lnTo>
                      <a:lnTo>
                        <a:pt x="43071" y="137837"/>
                      </a:lnTo>
                      <a:lnTo>
                        <a:pt x="63710" y="109326"/>
                      </a:lnTo>
                      <a:cubicBezTo>
                        <a:pt x="63740" y="109235"/>
                        <a:pt x="63740" y="109174"/>
                        <a:pt x="63710" y="109083"/>
                      </a:cubicBezTo>
                      <a:cubicBezTo>
                        <a:pt x="63649" y="109022"/>
                        <a:pt x="63588" y="108961"/>
                        <a:pt x="63497" y="108961"/>
                      </a:cubicBezTo>
                      <a:lnTo>
                        <a:pt x="8663" y="114736"/>
                      </a:lnTo>
                      <a:lnTo>
                        <a:pt x="62251" y="92456"/>
                      </a:lnTo>
                      <a:close/>
                      <a:moveTo>
                        <a:pt x="156812" y="129721"/>
                      </a:moveTo>
                      <a:lnTo>
                        <a:pt x="170794" y="138597"/>
                      </a:lnTo>
                      <a:lnTo>
                        <a:pt x="133377" y="150694"/>
                      </a:lnTo>
                      <a:lnTo>
                        <a:pt x="133377" y="150694"/>
                      </a:lnTo>
                      <a:lnTo>
                        <a:pt x="156812" y="129721"/>
                      </a:lnTo>
                      <a:close/>
                      <a:moveTo>
                        <a:pt x="120611" y="95678"/>
                      </a:moveTo>
                      <a:lnTo>
                        <a:pt x="120611" y="95678"/>
                      </a:lnTo>
                      <a:cubicBezTo>
                        <a:pt x="120641" y="95709"/>
                        <a:pt x="120702" y="95709"/>
                        <a:pt x="120732" y="95709"/>
                      </a:cubicBezTo>
                      <a:lnTo>
                        <a:pt x="158240" y="100116"/>
                      </a:lnTo>
                      <a:lnTo>
                        <a:pt x="170551" y="137989"/>
                      </a:lnTo>
                      <a:lnTo>
                        <a:pt x="156903" y="129296"/>
                      </a:lnTo>
                      <a:cubicBezTo>
                        <a:pt x="156865" y="129283"/>
                        <a:pt x="156833" y="129276"/>
                        <a:pt x="156801" y="129276"/>
                      </a:cubicBezTo>
                      <a:cubicBezTo>
                        <a:pt x="156756" y="129276"/>
                        <a:pt x="156713" y="129291"/>
                        <a:pt x="156660" y="129326"/>
                      </a:cubicBezTo>
                      <a:lnTo>
                        <a:pt x="132465" y="150998"/>
                      </a:lnTo>
                      <a:lnTo>
                        <a:pt x="132191" y="151059"/>
                      </a:lnTo>
                      <a:lnTo>
                        <a:pt x="125352" y="114827"/>
                      </a:lnTo>
                      <a:cubicBezTo>
                        <a:pt x="125352" y="114767"/>
                        <a:pt x="125322" y="114736"/>
                        <a:pt x="125291" y="114706"/>
                      </a:cubicBezTo>
                      <a:lnTo>
                        <a:pt x="125200" y="114675"/>
                      </a:lnTo>
                      <a:lnTo>
                        <a:pt x="120611" y="95678"/>
                      </a:lnTo>
                      <a:close/>
                      <a:moveTo>
                        <a:pt x="125018" y="115101"/>
                      </a:moveTo>
                      <a:lnTo>
                        <a:pt x="131827" y="151120"/>
                      </a:lnTo>
                      <a:lnTo>
                        <a:pt x="131827" y="151120"/>
                      </a:lnTo>
                      <a:lnTo>
                        <a:pt x="109638" y="128627"/>
                      </a:lnTo>
                      <a:lnTo>
                        <a:pt x="125018" y="115101"/>
                      </a:lnTo>
                      <a:close/>
                      <a:moveTo>
                        <a:pt x="89425" y="108627"/>
                      </a:moveTo>
                      <a:lnTo>
                        <a:pt x="109060" y="128566"/>
                      </a:lnTo>
                      <a:lnTo>
                        <a:pt x="81157" y="153035"/>
                      </a:lnTo>
                      <a:lnTo>
                        <a:pt x="45260" y="139387"/>
                      </a:lnTo>
                      <a:lnTo>
                        <a:pt x="89425" y="108627"/>
                      </a:lnTo>
                      <a:close/>
                      <a:moveTo>
                        <a:pt x="42828" y="138110"/>
                      </a:moveTo>
                      <a:lnTo>
                        <a:pt x="44895" y="139478"/>
                      </a:lnTo>
                      <a:cubicBezTo>
                        <a:pt x="44925" y="139509"/>
                        <a:pt x="44956" y="139509"/>
                        <a:pt x="45047" y="139509"/>
                      </a:cubicBezTo>
                      <a:lnTo>
                        <a:pt x="45047" y="139661"/>
                      </a:lnTo>
                      <a:lnTo>
                        <a:pt x="58877" y="164342"/>
                      </a:lnTo>
                      <a:lnTo>
                        <a:pt x="17265" y="173491"/>
                      </a:lnTo>
                      <a:lnTo>
                        <a:pt x="17265" y="173491"/>
                      </a:lnTo>
                      <a:lnTo>
                        <a:pt x="42828" y="138110"/>
                      </a:lnTo>
                      <a:close/>
                      <a:moveTo>
                        <a:pt x="59359" y="1"/>
                      </a:moveTo>
                      <a:cubicBezTo>
                        <a:pt x="59333" y="1"/>
                        <a:pt x="59302" y="8"/>
                        <a:pt x="59272" y="23"/>
                      </a:cubicBezTo>
                      <a:lnTo>
                        <a:pt x="20365" y="22334"/>
                      </a:lnTo>
                      <a:lnTo>
                        <a:pt x="19241" y="2850"/>
                      </a:lnTo>
                      <a:cubicBezTo>
                        <a:pt x="19241" y="2789"/>
                        <a:pt x="19150" y="2698"/>
                        <a:pt x="19089" y="2668"/>
                      </a:cubicBezTo>
                      <a:cubicBezTo>
                        <a:pt x="19068" y="2654"/>
                        <a:pt x="19048" y="2648"/>
                        <a:pt x="19028" y="2648"/>
                      </a:cubicBezTo>
                      <a:cubicBezTo>
                        <a:pt x="18958" y="2648"/>
                        <a:pt x="18893" y="2719"/>
                        <a:pt x="18846" y="2789"/>
                      </a:cubicBezTo>
                      <a:lnTo>
                        <a:pt x="61" y="42000"/>
                      </a:lnTo>
                      <a:cubicBezTo>
                        <a:pt x="0" y="42091"/>
                        <a:pt x="61" y="42212"/>
                        <a:pt x="122" y="42243"/>
                      </a:cubicBezTo>
                      <a:cubicBezTo>
                        <a:pt x="149" y="42261"/>
                        <a:pt x="175" y="42268"/>
                        <a:pt x="202" y="42268"/>
                      </a:cubicBezTo>
                      <a:cubicBezTo>
                        <a:pt x="267" y="42268"/>
                        <a:pt x="331" y="42225"/>
                        <a:pt x="396" y="42182"/>
                      </a:cubicBezTo>
                      <a:lnTo>
                        <a:pt x="18846" y="3640"/>
                      </a:lnTo>
                      <a:lnTo>
                        <a:pt x="19970" y="22729"/>
                      </a:lnTo>
                      <a:cubicBezTo>
                        <a:pt x="19970" y="22790"/>
                        <a:pt x="20001" y="22850"/>
                        <a:pt x="20031" y="22881"/>
                      </a:cubicBezTo>
                      <a:cubicBezTo>
                        <a:pt x="20001" y="22911"/>
                        <a:pt x="20001" y="22942"/>
                        <a:pt x="20001" y="23002"/>
                      </a:cubicBezTo>
                      <a:lnTo>
                        <a:pt x="15168" y="67502"/>
                      </a:lnTo>
                      <a:cubicBezTo>
                        <a:pt x="15168" y="67593"/>
                        <a:pt x="15198" y="67653"/>
                        <a:pt x="15289" y="67714"/>
                      </a:cubicBezTo>
                      <a:cubicBezTo>
                        <a:pt x="15312" y="67725"/>
                        <a:pt x="15338" y="67732"/>
                        <a:pt x="15365" y="67732"/>
                      </a:cubicBezTo>
                      <a:cubicBezTo>
                        <a:pt x="15413" y="67732"/>
                        <a:pt x="15464" y="67711"/>
                        <a:pt x="15502" y="67653"/>
                      </a:cubicBezTo>
                      <a:lnTo>
                        <a:pt x="48542" y="35069"/>
                      </a:lnTo>
                      <a:lnTo>
                        <a:pt x="48694" y="35191"/>
                      </a:lnTo>
                      <a:lnTo>
                        <a:pt x="62251" y="60359"/>
                      </a:lnTo>
                      <a:lnTo>
                        <a:pt x="44560" y="70085"/>
                      </a:lnTo>
                      <a:lnTo>
                        <a:pt x="15502" y="67897"/>
                      </a:lnTo>
                      <a:cubicBezTo>
                        <a:pt x="15411" y="67897"/>
                        <a:pt x="15320" y="67988"/>
                        <a:pt x="15320" y="68049"/>
                      </a:cubicBezTo>
                      <a:lnTo>
                        <a:pt x="8298" y="114645"/>
                      </a:lnTo>
                      <a:cubicBezTo>
                        <a:pt x="8298" y="114706"/>
                        <a:pt x="8298" y="114797"/>
                        <a:pt x="8359" y="114827"/>
                      </a:cubicBezTo>
                      <a:cubicBezTo>
                        <a:pt x="8420" y="114858"/>
                        <a:pt x="8450" y="114858"/>
                        <a:pt x="8481" y="114858"/>
                      </a:cubicBezTo>
                      <a:cubicBezTo>
                        <a:pt x="8481" y="114888"/>
                        <a:pt x="8450" y="114888"/>
                        <a:pt x="8450" y="114949"/>
                      </a:cubicBezTo>
                      <a:cubicBezTo>
                        <a:pt x="8450" y="115010"/>
                        <a:pt x="8450" y="115101"/>
                        <a:pt x="8511" y="115162"/>
                      </a:cubicBezTo>
                      <a:lnTo>
                        <a:pt x="42524" y="137958"/>
                      </a:lnTo>
                      <a:lnTo>
                        <a:pt x="16657" y="173704"/>
                      </a:lnTo>
                      <a:cubicBezTo>
                        <a:pt x="16627" y="173795"/>
                        <a:pt x="16627" y="173856"/>
                        <a:pt x="16657" y="173947"/>
                      </a:cubicBezTo>
                      <a:cubicBezTo>
                        <a:pt x="16688" y="174008"/>
                        <a:pt x="16779" y="174008"/>
                        <a:pt x="16809" y="174008"/>
                      </a:cubicBezTo>
                      <a:lnTo>
                        <a:pt x="16840" y="174008"/>
                      </a:lnTo>
                      <a:lnTo>
                        <a:pt x="59211" y="164707"/>
                      </a:lnTo>
                      <a:cubicBezTo>
                        <a:pt x="59302" y="164707"/>
                        <a:pt x="59333" y="164676"/>
                        <a:pt x="59363" y="164585"/>
                      </a:cubicBezTo>
                      <a:cubicBezTo>
                        <a:pt x="59394" y="164555"/>
                        <a:pt x="59363" y="164463"/>
                        <a:pt x="59363" y="164403"/>
                      </a:cubicBezTo>
                      <a:lnTo>
                        <a:pt x="45685" y="139965"/>
                      </a:lnTo>
                      <a:lnTo>
                        <a:pt x="81218" y="153460"/>
                      </a:lnTo>
                      <a:cubicBezTo>
                        <a:pt x="81236" y="153469"/>
                        <a:pt x="81256" y="153473"/>
                        <a:pt x="81277" y="153473"/>
                      </a:cubicBezTo>
                      <a:cubicBezTo>
                        <a:pt x="81327" y="153473"/>
                        <a:pt x="81379" y="153451"/>
                        <a:pt x="81400" y="153430"/>
                      </a:cubicBezTo>
                      <a:lnTo>
                        <a:pt x="109395" y="128870"/>
                      </a:lnTo>
                      <a:lnTo>
                        <a:pt x="131979" y="151788"/>
                      </a:lnTo>
                      <a:cubicBezTo>
                        <a:pt x="132009" y="151819"/>
                        <a:pt x="132055" y="151834"/>
                        <a:pt x="132104" y="151834"/>
                      </a:cubicBezTo>
                      <a:cubicBezTo>
                        <a:pt x="132153" y="151834"/>
                        <a:pt x="132206" y="151819"/>
                        <a:pt x="132252" y="151788"/>
                      </a:cubicBezTo>
                      <a:lnTo>
                        <a:pt x="132738" y="151363"/>
                      </a:lnTo>
                      <a:lnTo>
                        <a:pt x="171219" y="138931"/>
                      </a:lnTo>
                      <a:cubicBezTo>
                        <a:pt x="171250" y="138931"/>
                        <a:pt x="171311" y="138901"/>
                        <a:pt x="171311" y="138901"/>
                      </a:cubicBezTo>
                      <a:lnTo>
                        <a:pt x="200703" y="105040"/>
                      </a:lnTo>
                      <a:cubicBezTo>
                        <a:pt x="200734" y="105010"/>
                        <a:pt x="200794" y="104949"/>
                        <a:pt x="200734" y="104858"/>
                      </a:cubicBezTo>
                      <a:cubicBezTo>
                        <a:pt x="200703" y="104797"/>
                        <a:pt x="200673" y="104736"/>
                        <a:pt x="200582" y="104736"/>
                      </a:cubicBezTo>
                      <a:lnTo>
                        <a:pt x="158544" y="99812"/>
                      </a:lnTo>
                      <a:lnTo>
                        <a:pt x="151918" y="79508"/>
                      </a:lnTo>
                      <a:lnTo>
                        <a:pt x="153286" y="78809"/>
                      </a:lnTo>
                      <a:lnTo>
                        <a:pt x="200338" y="104645"/>
                      </a:lnTo>
                      <a:cubicBezTo>
                        <a:pt x="200361" y="104656"/>
                        <a:pt x="200391" y="104663"/>
                        <a:pt x="200422" y="104663"/>
                      </a:cubicBezTo>
                      <a:cubicBezTo>
                        <a:pt x="200476" y="104663"/>
                        <a:pt x="200532" y="104642"/>
                        <a:pt x="200551" y="104584"/>
                      </a:cubicBezTo>
                      <a:cubicBezTo>
                        <a:pt x="200582" y="104523"/>
                        <a:pt x="200642" y="104432"/>
                        <a:pt x="200551" y="104371"/>
                      </a:cubicBezTo>
                      <a:lnTo>
                        <a:pt x="173134" y="68413"/>
                      </a:lnTo>
                      <a:lnTo>
                        <a:pt x="188332" y="60480"/>
                      </a:lnTo>
                      <a:lnTo>
                        <a:pt x="207694" y="75769"/>
                      </a:lnTo>
                      <a:cubicBezTo>
                        <a:pt x="207740" y="75784"/>
                        <a:pt x="207778" y="75792"/>
                        <a:pt x="207816" y="75792"/>
                      </a:cubicBezTo>
                      <a:cubicBezTo>
                        <a:pt x="207854" y="75792"/>
                        <a:pt x="207892" y="75784"/>
                        <a:pt x="207937" y="75769"/>
                      </a:cubicBezTo>
                      <a:lnTo>
                        <a:pt x="235081" y="54249"/>
                      </a:lnTo>
                      <a:lnTo>
                        <a:pt x="268638" y="84523"/>
                      </a:lnTo>
                      <a:cubicBezTo>
                        <a:pt x="268683" y="84569"/>
                        <a:pt x="268729" y="84591"/>
                        <a:pt x="268774" y="84591"/>
                      </a:cubicBezTo>
                      <a:cubicBezTo>
                        <a:pt x="268820" y="84591"/>
                        <a:pt x="268866" y="84569"/>
                        <a:pt x="268911" y="84523"/>
                      </a:cubicBezTo>
                      <a:cubicBezTo>
                        <a:pt x="269033" y="84401"/>
                        <a:pt x="269033" y="84280"/>
                        <a:pt x="268942" y="84189"/>
                      </a:cubicBezTo>
                      <a:lnTo>
                        <a:pt x="235263" y="53793"/>
                      </a:lnTo>
                      <a:cubicBezTo>
                        <a:pt x="235233" y="53763"/>
                        <a:pt x="235187" y="53748"/>
                        <a:pt x="235142" y="53748"/>
                      </a:cubicBezTo>
                      <a:cubicBezTo>
                        <a:pt x="235096" y="53748"/>
                        <a:pt x="235050" y="53763"/>
                        <a:pt x="235020" y="53793"/>
                      </a:cubicBezTo>
                      <a:lnTo>
                        <a:pt x="207846" y="75252"/>
                      </a:lnTo>
                      <a:lnTo>
                        <a:pt x="188484" y="60024"/>
                      </a:lnTo>
                      <a:cubicBezTo>
                        <a:pt x="188420" y="60003"/>
                        <a:pt x="188370" y="59981"/>
                        <a:pt x="188326" y="59981"/>
                      </a:cubicBezTo>
                      <a:cubicBezTo>
                        <a:pt x="188307" y="59981"/>
                        <a:pt x="188289" y="59985"/>
                        <a:pt x="188271" y="59994"/>
                      </a:cubicBezTo>
                      <a:lnTo>
                        <a:pt x="172891" y="68049"/>
                      </a:lnTo>
                      <a:lnTo>
                        <a:pt x="129912" y="11726"/>
                      </a:lnTo>
                      <a:cubicBezTo>
                        <a:pt x="129881" y="11695"/>
                        <a:pt x="129851" y="11665"/>
                        <a:pt x="129760" y="11665"/>
                      </a:cubicBezTo>
                      <a:cubicBezTo>
                        <a:pt x="129729" y="11665"/>
                        <a:pt x="129668" y="11665"/>
                        <a:pt x="129608" y="11695"/>
                      </a:cubicBezTo>
                      <a:lnTo>
                        <a:pt x="95443" y="44370"/>
                      </a:lnTo>
                      <a:lnTo>
                        <a:pt x="104562" y="31483"/>
                      </a:lnTo>
                      <a:cubicBezTo>
                        <a:pt x="104622" y="31422"/>
                        <a:pt x="104622" y="31331"/>
                        <a:pt x="104562" y="31270"/>
                      </a:cubicBezTo>
                      <a:cubicBezTo>
                        <a:pt x="104539" y="31202"/>
                        <a:pt x="104499" y="31167"/>
                        <a:pt x="104442" y="31167"/>
                      </a:cubicBezTo>
                      <a:cubicBezTo>
                        <a:pt x="104423" y="31167"/>
                        <a:pt x="104402" y="31171"/>
                        <a:pt x="104379" y="31179"/>
                      </a:cubicBezTo>
                      <a:lnTo>
                        <a:pt x="70944" y="37805"/>
                      </a:lnTo>
                      <a:lnTo>
                        <a:pt x="70883" y="37775"/>
                      </a:lnTo>
                      <a:lnTo>
                        <a:pt x="59546" y="145"/>
                      </a:lnTo>
                      <a:cubicBezTo>
                        <a:pt x="59546" y="84"/>
                        <a:pt x="59485" y="23"/>
                        <a:pt x="59424" y="23"/>
                      </a:cubicBezTo>
                      <a:cubicBezTo>
                        <a:pt x="59409" y="8"/>
                        <a:pt x="59386" y="1"/>
                        <a:pt x="593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8"/>
                <p:cNvSpPr/>
                <p:nvPr/>
              </p:nvSpPr>
              <p:spPr>
                <a:xfrm>
                  <a:off x="90700" y="-831025"/>
                  <a:ext cx="50925" cy="39525"/>
                </a:xfrm>
                <a:custGeom>
                  <a:avLst/>
                  <a:gdLst/>
                  <a:ahLst/>
                  <a:cxnLst/>
                  <a:rect l="l" t="t" r="r" b="b"/>
                  <a:pathLst>
                    <a:path w="2037" h="1581" extrusionOk="0">
                      <a:moveTo>
                        <a:pt x="1003" y="0"/>
                      </a:moveTo>
                      <a:cubicBezTo>
                        <a:pt x="0" y="61"/>
                        <a:pt x="31" y="1581"/>
                        <a:pt x="1034" y="1581"/>
                      </a:cubicBezTo>
                      <a:cubicBezTo>
                        <a:pt x="2037"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8"/>
                <p:cNvSpPr/>
                <p:nvPr/>
              </p:nvSpPr>
              <p:spPr>
                <a:xfrm>
                  <a:off x="-8100" y="55725"/>
                  <a:ext cx="49725" cy="38825"/>
                </a:xfrm>
                <a:custGeom>
                  <a:avLst/>
                  <a:gdLst/>
                  <a:ahLst/>
                  <a:cxnLst/>
                  <a:rect l="l" t="t" r="r" b="b"/>
                  <a:pathLst>
                    <a:path w="1989" h="1553" extrusionOk="0">
                      <a:moveTo>
                        <a:pt x="1058" y="0"/>
                      </a:moveTo>
                      <a:cubicBezTo>
                        <a:pt x="1040" y="0"/>
                        <a:pt x="1022" y="1"/>
                        <a:pt x="1004" y="2"/>
                      </a:cubicBezTo>
                      <a:cubicBezTo>
                        <a:pt x="1" y="32"/>
                        <a:pt x="31" y="1552"/>
                        <a:pt x="1034" y="1552"/>
                      </a:cubicBezTo>
                      <a:cubicBezTo>
                        <a:pt x="1989" y="1522"/>
                        <a:pt x="1977" y="0"/>
                        <a:pt x="10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8"/>
                <p:cNvSpPr/>
                <p:nvPr/>
              </p:nvSpPr>
              <p:spPr>
                <a:xfrm>
                  <a:off x="434925" y="-187400"/>
                  <a:ext cx="50175" cy="38775"/>
                </a:xfrm>
                <a:custGeom>
                  <a:avLst/>
                  <a:gdLst/>
                  <a:ahLst/>
                  <a:cxnLst/>
                  <a:rect l="l" t="t" r="r" b="b"/>
                  <a:pathLst>
                    <a:path w="2007" h="1551" extrusionOk="0">
                      <a:moveTo>
                        <a:pt x="973" y="0"/>
                      </a:moveTo>
                      <a:cubicBezTo>
                        <a:pt x="0" y="31"/>
                        <a:pt x="31" y="1551"/>
                        <a:pt x="1034" y="1551"/>
                      </a:cubicBezTo>
                      <a:cubicBezTo>
                        <a:pt x="2007" y="1520"/>
                        <a:pt x="1976"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8"/>
                <p:cNvSpPr/>
                <p:nvPr/>
              </p:nvSpPr>
              <p:spPr>
                <a:xfrm>
                  <a:off x="639325" y="-751250"/>
                  <a:ext cx="49950" cy="39550"/>
                </a:xfrm>
                <a:custGeom>
                  <a:avLst/>
                  <a:gdLst/>
                  <a:ahLst/>
                  <a:cxnLst/>
                  <a:rect l="l" t="t" r="r" b="b"/>
                  <a:pathLst>
                    <a:path w="1998" h="1582" extrusionOk="0">
                      <a:moveTo>
                        <a:pt x="1003" y="0"/>
                      </a:moveTo>
                      <a:cubicBezTo>
                        <a:pt x="993" y="0"/>
                        <a:pt x="984" y="1"/>
                        <a:pt x="974" y="1"/>
                      </a:cubicBezTo>
                      <a:cubicBezTo>
                        <a:pt x="1" y="62"/>
                        <a:pt x="31" y="1581"/>
                        <a:pt x="1004" y="158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8"/>
                <p:cNvSpPr/>
                <p:nvPr/>
              </p:nvSpPr>
              <p:spPr>
                <a:xfrm>
                  <a:off x="1061075" y="-81050"/>
                  <a:ext cx="49700" cy="38800"/>
                </a:xfrm>
                <a:custGeom>
                  <a:avLst/>
                  <a:gdLst/>
                  <a:ahLst/>
                  <a:cxnLst/>
                  <a:rect l="l" t="t" r="r" b="b"/>
                  <a:pathLst>
                    <a:path w="1988" h="1552" extrusionOk="0">
                      <a:moveTo>
                        <a:pt x="1029" y="0"/>
                      </a:moveTo>
                      <a:cubicBezTo>
                        <a:pt x="1011" y="0"/>
                        <a:pt x="992" y="1"/>
                        <a:pt x="973" y="2"/>
                      </a:cubicBezTo>
                      <a:cubicBezTo>
                        <a:pt x="1" y="32"/>
                        <a:pt x="31" y="1552"/>
                        <a:pt x="100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8"/>
                <p:cNvSpPr/>
                <p:nvPr/>
              </p:nvSpPr>
              <p:spPr>
                <a:xfrm>
                  <a:off x="1229000" y="-547600"/>
                  <a:ext cx="49950" cy="38800"/>
                </a:xfrm>
                <a:custGeom>
                  <a:avLst/>
                  <a:gdLst/>
                  <a:ahLst/>
                  <a:cxnLst/>
                  <a:rect l="l" t="t" r="r" b="b"/>
                  <a:pathLst>
                    <a:path w="1998" h="1552" extrusionOk="0">
                      <a:moveTo>
                        <a:pt x="1003" y="0"/>
                      </a:moveTo>
                      <a:cubicBezTo>
                        <a:pt x="993" y="0"/>
                        <a:pt x="984" y="1"/>
                        <a:pt x="974" y="1"/>
                      </a:cubicBezTo>
                      <a:cubicBezTo>
                        <a:pt x="1" y="31"/>
                        <a:pt x="31" y="1551"/>
                        <a:pt x="1034" y="155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8"/>
                <p:cNvSpPr/>
                <p:nvPr/>
              </p:nvSpPr>
              <p:spPr>
                <a:xfrm>
                  <a:off x="430375" y="602875"/>
                  <a:ext cx="50175" cy="38800"/>
                </a:xfrm>
                <a:custGeom>
                  <a:avLst/>
                  <a:gdLst/>
                  <a:ahLst/>
                  <a:cxnLst/>
                  <a:rect l="l" t="t" r="r" b="b"/>
                  <a:pathLst>
                    <a:path w="2007" h="1552" extrusionOk="0">
                      <a:moveTo>
                        <a:pt x="973" y="1"/>
                      </a:moveTo>
                      <a:cubicBezTo>
                        <a:pt x="0" y="31"/>
                        <a:pt x="31" y="1551"/>
                        <a:pt x="1003" y="155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8"/>
                <p:cNvSpPr/>
                <p:nvPr/>
              </p:nvSpPr>
              <p:spPr>
                <a:xfrm>
                  <a:off x="1108200" y="1003325"/>
                  <a:ext cx="49925" cy="39550"/>
                </a:xfrm>
                <a:custGeom>
                  <a:avLst/>
                  <a:gdLst/>
                  <a:ahLst/>
                  <a:cxnLst/>
                  <a:rect l="l" t="t" r="r" b="b"/>
                  <a:pathLst>
                    <a:path w="1997" h="1582" extrusionOk="0">
                      <a:moveTo>
                        <a:pt x="1032" y="1"/>
                      </a:moveTo>
                      <a:cubicBezTo>
                        <a:pt x="1022" y="1"/>
                        <a:pt x="1013" y="1"/>
                        <a:pt x="1003" y="1"/>
                      </a:cubicBezTo>
                      <a:cubicBezTo>
                        <a:pt x="0" y="62"/>
                        <a:pt x="30" y="1582"/>
                        <a:pt x="1034" y="1582"/>
                      </a:cubicBezTo>
                      <a:cubicBezTo>
                        <a:pt x="1997" y="1492"/>
                        <a:pt x="1976"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8"/>
                <p:cNvSpPr/>
                <p:nvPr/>
              </p:nvSpPr>
              <p:spPr>
                <a:xfrm>
                  <a:off x="1688750" y="95275"/>
                  <a:ext cx="49950" cy="38775"/>
                </a:xfrm>
                <a:custGeom>
                  <a:avLst/>
                  <a:gdLst/>
                  <a:ahLst/>
                  <a:cxnLst/>
                  <a:rect l="l" t="t" r="r" b="b"/>
                  <a:pathLst>
                    <a:path w="1998" h="1551" extrusionOk="0">
                      <a:moveTo>
                        <a:pt x="1002" y="0"/>
                      </a:moveTo>
                      <a:cubicBezTo>
                        <a:pt x="992" y="0"/>
                        <a:pt x="983" y="0"/>
                        <a:pt x="973" y="1"/>
                      </a:cubicBezTo>
                      <a:cubicBezTo>
                        <a:pt x="0"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8"/>
                <p:cNvSpPr/>
                <p:nvPr/>
              </p:nvSpPr>
              <p:spPr>
                <a:xfrm>
                  <a:off x="-2025" y="1782975"/>
                  <a:ext cx="49950" cy="39550"/>
                </a:xfrm>
                <a:custGeom>
                  <a:avLst/>
                  <a:gdLst/>
                  <a:ahLst/>
                  <a:cxnLst/>
                  <a:rect l="l" t="t" r="r" b="b"/>
                  <a:pathLst>
                    <a:path w="1998" h="1582" extrusionOk="0">
                      <a:moveTo>
                        <a:pt x="1003" y="1"/>
                      </a:moveTo>
                      <a:cubicBezTo>
                        <a:pt x="993" y="1"/>
                        <a:pt x="983" y="1"/>
                        <a:pt x="974" y="1"/>
                      </a:cubicBezTo>
                      <a:cubicBezTo>
                        <a:pt x="1" y="62"/>
                        <a:pt x="31" y="1582"/>
                        <a:pt x="1004" y="1582"/>
                      </a:cubicBezTo>
                      <a:cubicBezTo>
                        <a:pt x="1997" y="1522"/>
                        <a:pt x="1977" y="1"/>
                        <a:pt x="100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8"/>
                <p:cNvSpPr/>
                <p:nvPr/>
              </p:nvSpPr>
              <p:spPr>
                <a:xfrm>
                  <a:off x="472925" y="1020025"/>
                  <a:ext cx="49725" cy="38825"/>
                </a:xfrm>
                <a:custGeom>
                  <a:avLst/>
                  <a:gdLst/>
                  <a:ahLst/>
                  <a:cxnLst/>
                  <a:rect l="l" t="t" r="r" b="b"/>
                  <a:pathLst>
                    <a:path w="1989" h="1553" extrusionOk="0">
                      <a:moveTo>
                        <a:pt x="1029" y="0"/>
                      </a:moveTo>
                      <a:cubicBezTo>
                        <a:pt x="1010" y="0"/>
                        <a:pt x="992" y="1"/>
                        <a:pt x="973" y="2"/>
                      </a:cubicBezTo>
                      <a:cubicBezTo>
                        <a:pt x="0" y="32"/>
                        <a:pt x="31" y="1552"/>
                        <a:pt x="103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8"/>
                <p:cNvSpPr/>
                <p:nvPr/>
              </p:nvSpPr>
              <p:spPr>
                <a:xfrm>
                  <a:off x="906050" y="2131775"/>
                  <a:ext cx="50175" cy="39550"/>
                </a:xfrm>
                <a:custGeom>
                  <a:avLst/>
                  <a:gdLst/>
                  <a:ahLst/>
                  <a:cxnLst/>
                  <a:rect l="l" t="t" r="r" b="b"/>
                  <a:pathLst>
                    <a:path w="2007" h="1582" extrusionOk="0">
                      <a:moveTo>
                        <a:pt x="973" y="1"/>
                      </a:moveTo>
                      <a:cubicBezTo>
                        <a:pt x="1" y="62"/>
                        <a:pt x="31" y="1581"/>
                        <a:pt x="1034" y="1581"/>
                      </a:cubicBezTo>
                      <a:cubicBezTo>
                        <a:pt x="2007" y="1521"/>
                        <a:pt x="1977"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8"/>
                <p:cNvSpPr/>
                <p:nvPr/>
              </p:nvSpPr>
              <p:spPr>
                <a:xfrm>
                  <a:off x="1998025" y="1166700"/>
                  <a:ext cx="50700" cy="38800"/>
                </a:xfrm>
                <a:custGeom>
                  <a:avLst/>
                  <a:gdLst/>
                  <a:ahLst/>
                  <a:cxnLst/>
                  <a:rect l="l" t="t" r="r" b="b"/>
                  <a:pathLst>
                    <a:path w="2028" h="1552" extrusionOk="0">
                      <a:moveTo>
                        <a:pt x="1032" y="1"/>
                      </a:moveTo>
                      <a:cubicBezTo>
                        <a:pt x="1023" y="1"/>
                        <a:pt x="1013" y="1"/>
                        <a:pt x="1004" y="1"/>
                      </a:cubicBezTo>
                      <a:cubicBezTo>
                        <a:pt x="0" y="32"/>
                        <a:pt x="61" y="1552"/>
                        <a:pt x="1034" y="1552"/>
                      </a:cubicBezTo>
                      <a:cubicBezTo>
                        <a:pt x="202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8"/>
                <p:cNvSpPr/>
                <p:nvPr/>
              </p:nvSpPr>
              <p:spPr>
                <a:xfrm>
                  <a:off x="1883275" y="694075"/>
                  <a:ext cx="51700" cy="38775"/>
                </a:xfrm>
                <a:custGeom>
                  <a:avLst/>
                  <a:gdLst/>
                  <a:ahLst/>
                  <a:cxnLst/>
                  <a:rect l="l" t="t" r="r" b="b"/>
                  <a:pathLst>
                    <a:path w="2068" h="1551" extrusionOk="0">
                      <a:moveTo>
                        <a:pt x="1004" y="0"/>
                      </a:moveTo>
                      <a:cubicBezTo>
                        <a:pt x="1" y="31"/>
                        <a:pt x="31" y="1550"/>
                        <a:pt x="1034" y="1550"/>
                      </a:cubicBezTo>
                      <a:cubicBezTo>
                        <a:pt x="2068" y="1520"/>
                        <a:pt x="2007"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8"/>
                <p:cNvSpPr/>
                <p:nvPr/>
              </p:nvSpPr>
              <p:spPr>
                <a:xfrm>
                  <a:off x="2175850" y="2087675"/>
                  <a:ext cx="51175" cy="38800"/>
                </a:xfrm>
                <a:custGeom>
                  <a:avLst/>
                  <a:gdLst/>
                  <a:ahLst/>
                  <a:cxnLst/>
                  <a:rect l="l" t="t" r="r" b="b"/>
                  <a:pathLst>
                    <a:path w="2047" h="1552" extrusionOk="0">
                      <a:moveTo>
                        <a:pt x="1061" y="0"/>
                      </a:moveTo>
                      <a:cubicBezTo>
                        <a:pt x="1042" y="0"/>
                        <a:pt x="1023" y="1"/>
                        <a:pt x="1003" y="2"/>
                      </a:cubicBezTo>
                      <a:cubicBezTo>
                        <a:pt x="0" y="32"/>
                        <a:pt x="30" y="1552"/>
                        <a:pt x="1033" y="1552"/>
                      </a:cubicBezTo>
                      <a:cubicBezTo>
                        <a:pt x="2047" y="1463"/>
                        <a:pt x="2008" y="0"/>
                        <a:pt x="10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8"/>
                <p:cNvSpPr/>
                <p:nvPr/>
              </p:nvSpPr>
              <p:spPr>
                <a:xfrm>
                  <a:off x="1482825" y="-914625"/>
                  <a:ext cx="49925" cy="39550"/>
                </a:xfrm>
                <a:custGeom>
                  <a:avLst/>
                  <a:gdLst/>
                  <a:ahLst/>
                  <a:cxnLst/>
                  <a:rect l="l" t="t" r="r" b="b"/>
                  <a:pathLst>
                    <a:path w="1997" h="1582" extrusionOk="0">
                      <a:moveTo>
                        <a:pt x="1001" y="0"/>
                      </a:moveTo>
                      <a:cubicBezTo>
                        <a:pt x="992" y="0"/>
                        <a:pt x="982" y="1"/>
                        <a:pt x="973" y="1"/>
                      </a:cubicBezTo>
                      <a:cubicBezTo>
                        <a:pt x="0" y="62"/>
                        <a:pt x="31" y="1581"/>
                        <a:pt x="1003" y="158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8"/>
                <p:cNvSpPr/>
                <p:nvPr/>
              </p:nvSpPr>
              <p:spPr>
                <a:xfrm>
                  <a:off x="2118850" y="-1399425"/>
                  <a:ext cx="50175" cy="38775"/>
                </a:xfrm>
                <a:custGeom>
                  <a:avLst/>
                  <a:gdLst/>
                  <a:ahLst/>
                  <a:cxnLst/>
                  <a:rect l="l" t="t" r="r" b="b"/>
                  <a:pathLst>
                    <a:path w="2007" h="1551" extrusionOk="0">
                      <a:moveTo>
                        <a:pt x="1003" y="0"/>
                      </a:moveTo>
                      <a:cubicBezTo>
                        <a:pt x="0" y="31"/>
                        <a:pt x="31" y="1551"/>
                        <a:pt x="1034" y="1551"/>
                      </a:cubicBezTo>
                      <a:cubicBezTo>
                        <a:pt x="2006"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8"/>
                <p:cNvSpPr/>
                <p:nvPr/>
              </p:nvSpPr>
              <p:spPr>
                <a:xfrm>
                  <a:off x="358175" y="-1695025"/>
                  <a:ext cx="50175" cy="38775"/>
                </a:xfrm>
                <a:custGeom>
                  <a:avLst/>
                  <a:gdLst/>
                  <a:ahLst/>
                  <a:cxnLst/>
                  <a:rect l="l" t="t" r="r" b="b"/>
                  <a:pathLst>
                    <a:path w="2007" h="1551" extrusionOk="0">
                      <a:moveTo>
                        <a:pt x="973" y="1"/>
                      </a:moveTo>
                      <a:cubicBezTo>
                        <a:pt x="1" y="31"/>
                        <a:pt x="31" y="1551"/>
                        <a:pt x="1004" y="1551"/>
                      </a:cubicBezTo>
                      <a:cubicBezTo>
                        <a:pt x="2007" y="1520"/>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8"/>
                <p:cNvSpPr/>
                <p:nvPr/>
              </p:nvSpPr>
              <p:spPr>
                <a:xfrm>
                  <a:off x="354375" y="2412175"/>
                  <a:ext cx="49925" cy="38775"/>
                </a:xfrm>
                <a:custGeom>
                  <a:avLst/>
                  <a:gdLst/>
                  <a:ahLst/>
                  <a:cxnLst/>
                  <a:rect l="l" t="t" r="r" b="b"/>
                  <a:pathLst>
                    <a:path w="1997" h="1551" extrusionOk="0">
                      <a:moveTo>
                        <a:pt x="1001" y="0"/>
                      </a:moveTo>
                      <a:cubicBezTo>
                        <a:pt x="992" y="0"/>
                        <a:pt x="983" y="0"/>
                        <a:pt x="973" y="1"/>
                      </a:cubicBezTo>
                      <a:cubicBezTo>
                        <a:pt x="1" y="31"/>
                        <a:pt x="31" y="1551"/>
                        <a:pt x="1004" y="155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8"/>
                <p:cNvSpPr/>
                <p:nvPr/>
              </p:nvSpPr>
              <p:spPr>
                <a:xfrm>
                  <a:off x="-702625" y="2644700"/>
                  <a:ext cx="50675" cy="39550"/>
                </a:xfrm>
                <a:custGeom>
                  <a:avLst/>
                  <a:gdLst/>
                  <a:ahLst/>
                  <a:cxnLst/>
                  <a:rect l="l" t="t" r="r" b="b"/>
                  <a:pathLst>
                    <a:path w="2027" h="1582" extrusionOk="0">
                      <a:moveTo>
                        <a:pt x="1031" y="0"/>
                      </a:moveTo>
                      <a:cubicBezTo>
                        <a:pt x="1022" y="0"/>
                        <a:pt x="1013" y="0"/>
                        <a:pt x="1003" y="1"/>
                      </a:cubicBezTo>
                      <a:cubicBezTo>
                        <a:pt x="0" y="62"/>
                        <a:pt x="61" y="1581"/>
                        <a:pt x="1034" y="1581"/>
                      </a:cubicBezTo>
                      <a:cubicBezTo>
                        <a:pt x="2027" y="1521"/>
                        <a:pt x="1977" y="0"/>
                        <a:pt x="103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8"/>
                <p:cNvSpPr/>
                <p:nvPr/>
              </p:nvSpPr>
              <p:spPr>
                <a:xfrm>
                  <a:off x="-911600" y="1169000"/>
                  <a:ext cx="50675" cy="38775"/>
                </a:xfrm>
                <a:custGeom>
                  <a:avLst/>
                  <a:gdLst/>
                  <a:ahLst/>
                  <a:cxnLst/>
                  <a:rect l="l" t="t" r="r" b="b"/>
                  <a:pathLst>
                    <a:path w="2027" h="1551" extrusionOk="0">
                      <a:moveTo>
                        <a:pt x="1032" y="0"/>
                      </a:moveTo>
                      <a:cubicBezTo>
                        <a:pt x="1023" y="0"/>
                        <a:pt x="1013" y="0"/>
                        <a:pt x="1003" y="1"/>
                      </a:cubicBezTo>
                      <a:cubicBezTo>
                        <a:pt x="0" y="31"/>
                        <a:pt x="61" y="1551"/>
                        <a:pt x="1034" y="1551"/>
                      </a:cubicBezTo>
                      <a:cubicBezTo>
                        <a:pt x="2027" y="149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8"/>
                <p:cNvSpPr/>
                <p:nvPr/>
              </p:nvSpPr>
              <p:spPr>
                <a:xfrm>
                  <a:off x="-735300" y="-475"/>
                  <a:ext cx="49925" cy="38775"/>
                </a:xfrm>
                <a:custGeom>
                  <a:avLst/>
                  <a:gdLst/>
                  <a:ahLst/>
                  <a:cxnLst/>
                  <a:rect l="l" t="t" r="r" b="b"/>
                  <a:pathLst>
                    <a:path w="1997" h="1551" extrusionOk="0">
                      <a:moveTo>
                        <a:pt x="1002" y="0"/>
                      </a:moveTo>
                      <a:cubicBezTo>
                        <a:pt x="993" y="0"/>
                        <a:pt x="983" y="0"/>
                        <a:pt x="973" y="1"/>
                      </a:cubicBezTo>
                      <a:cubicBezTo>
                        <a:pt x="0" y="31"/>
                        <a:pt x="31" y="1551"/>
                        <a:pt x="1003" y="1551"/>
                      </a:cubicBezTo>
                      <a:cubicBezTo>
                        <a:pt x="1996" y="1491"/>
                        <a:pt x="197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8"/>
                <p:cNvSpPr/>
                <p:nvPr/>
              </p:nvSpPr>
              <p:spPr>
                <a:xfrm>
                  <a:off x="-1120575" y="-650175"/>
                  <a:ext cx="50700" cy="38775"/>
                </a:xfrm>
                <a:custGeom>
                  <a:avLst/>
                  <a:gdLst/>
                  <a:ahLst/>
                  <a:cxnLst/>
                  <a:rect l="l" t="t" r="r" b="b"/>
                  <a:pathLst>
                    <a:path w="2028" h="1551" extrusionOk="0">
                      <a:moveTo>
                        <a:pt x="1032" y="0"/>
                      </a:moveTo>
                      <a:cubicBezTo>
                        <a:pt x="1022" y="0"/>
                        <a:pt x="1013" y="0"/>
                        <a:pt x="1004" y="1"/>
                      </a:cubicBezTo>
                      <a:cubicBezTo>
                        <a:pt x="0" y="31"/>
                        <a:pt x="61" y="1551"/>
                        <a:pt x="1034" y="1551"/>
                      </a:cubicBezTo>
                      <a:cubicBezTo>
                        <a:pt x="2027" y="152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8"/>
                <p:cNvSpPr/>
                <p:nvPr/>
              </p:nvSpPr>
              <p:spPr>
                <a:xfrm>
                  <a:off x="-618275" y="-1134975"/>
                  <a:ext cx="50175" cy="39525"/>
                </a:xfrm>
                <a:custGeom>
                  <a:avLst/>
                  <a:gdLst/>
                  <a:ahLst/>
                  <a:cxnLst/>
                  <a:rect l="l" t="t" r="r" b="b"/>
                  <a:pathLst>
                    <a:path w="2007" h="1581" extrusionOk="0">
                      <a:moveTo>
                        <a:pt x="973" y="0"/>
                      </a:moveTo>
                      <a:cubicBezTo>
                        <a:pt x="0" y="61"/>
                        <a:pt x="30" y="1581"/>
                        <a:pt x="1003" y="1581"/>
                      </a:cubicBezTo>
                      <a:cubicBezTo>
                        <a:pt x="2006" y="1520"/>
                        <a:pt x="1945"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8"/>
                <p:cNvSpPr/>
                <p:nvPr/>
              </p:nvSpPr>
              <p:spPr>
                <a:xfrm>
                  <a:off x="-649450" y="-1630450"/>
                  <a:ext cx="50700" cy="38800"/>
                </a:xfrm>
                <a:custGeom>
                  <a:avLst/>
                  <a:gdLst/>
                  <a:ahLst/>
                  <a:cxnLst/>
                  <a:rect l="l" t="t" r="r" b="b"/>
                  <a:pathLst>
                    <a:path w="2028" h="1552" extrusionOk="0">
                      <a:moveTo>
                        <a:pt x="1032" y="1"/>
                      </a:moveTo>
                      <a:cubicBezTo>
                        <a:pt x="1023" y="1"/>
                        <a:pt x="1013" y="1"/>
                        <a:pt x="1004" y="1"/>
                      </a:cubicBezTo>
                      <a:cubicBezTo>
                        <a:pt x="1" y="32"/>
                        <a:pt x="62" y="1551"/>
                        <a:pt x="1034" y="1551"/>
                      </a:cubicBezTo>
                      <a:lnTo>
                        <a:pt x="1034" y="1551"/>
                      </a:lnTo>
                      <a:cubicBezTo>
                        <a:pt x="2028" y="1521"/>
                        <a:pt x="1978"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8"/>
                <p:cNvSpPr/>
                <p:nvPr/>
              </p:nvSpPr>
              <p:spPr>
                <a:xfrm>
                  <a:off x="-3541600" y="-45575"/>
                  <a:ext cx="5511525" cy="5535325"/>
                </a:xfrm>
                <a:custGeom>
                  <a:avLst/>
                  <a:gdLst/>
                  <a:ahLst/>
                  <a:cxnLst/>
                  <a:rect l="l" t="t" r="r" b="b"/>
                  <a:pathLst>
                    <a:path w="220461" h="221413" extrusionOk="0">
                      <a:moveTo>
                        <a:pt x="104684" y="13993"/>
                      </a:moveTo>
                      <a:lnTo>
                        <a:pt x="125535" y="55909"/>
                      </a:lnTo>
                      <a:lnTo>
                        <a:pt x="114745" y="40559"/>
                      </a:lnTo>
                      <a:lnTo>
                        <a:pt x="114745" y="40407"/>
                      </a:lnTo>
                      <a:cubicBezTo>
                        <a:pt x="114745" y="40346"/>
                        <a:pt x="114684" y="40255"/>
                        <a:pt x="114593" y="40255"/>
                      </a:cubicBezTo>
                      <a:lnTo>
                        <a:pt x="71917" y="38462"/>
                      </a:lnTo>
                      <a:lnTo>
                        <a:pt x="104684" y="13993"/>
                      </a:lnTo>
                      <a:close/>
                      <a:moveTo>
                        <a:pt x="104896" y="13750"/>
                      </a:moveTo>
                      <a:lnTo>
                        <a:pt x="144654" y="26000"/>
                      </a:lnTo>
                      <a:lnTo>
                        <a:pt x="126477" y="57094"/>
                      </a:lnTo>
                      <a:lnTo>
                        <a:pt x="104896" y="13750"/>
                      </a:lnTo>
                      <a:close/>
                      <a:moveTo>
                        <a:pt x="126477" y="57854"/>
                      </a:moveTo>
                      <a:lnTo>
                        <a:pt x="151797" y="76061"/>
                      </a:lnTo>
                      <a:lnTo>
                        <a:pt x="135870" y="78219"/>
                      </a:lnTo>
                      <a:cubicBezTo>
                        <a:pt x="135809" y="78219"/>
                        <a:pt x="135718" y="78280"/>
                        <a:pt x="135718" y="78402"/>
                      </a:cubicBezTo>
                      <a:lnTo>
                        <a:pt x="135718" y="78432"/>
                      </a:lnTo>
                      <a:lnTo>
                        <a:pt x="128179" y="81715"/>
                      </a:lnTo>
                      <a:lnTo>
                        <a:pt x="126477" y="57854"/>
                      </a:lnTo>
                      <a:close/>
                      <a:moveTo>
                        <a:pt x="114471" y="41653"/>
                      </a:moveTo>
                      <a:lnTo>
                        <a:pt x="118483" y="85180"/>
                      </a:lnTo>
                      <a:lnTo>
                        <a:pt x="106082" y="66274"/>
                      </a:lnTo>
                      <a:lnTo>
                        <a:pt x="106203" y="66183"/>
                      </a:lnTo>
                      <a:lnTo>
                        <a:pt x="114471" y="41653"/>
                      </a:lnTo>
                      <a:close/>
                      <a:moveTo>
                        <a:pt x="114836" y="41258"/>
                      </a:moveTo>
                      <a:lnTo>
                        <a:pt x="126265" y="57550"/>
                      </a:lnTo>
                      <a:cubicBezTo>
                        <a:pt x="126234" y="57581"/>
                        <a:pt x="126173" y="57611"/>
                        <a:pt x="126143" y="57702"/>
                      </a:cubicBezTo>
                      <a:lnTo>
                        <a:pt x="118818" y="85332"/>
                      </a:lnTo>
                      <a:lnTo>
                        <a:pt x="114836" y="41258"/>
                      </a:lnTo>
                      <a:close/>
                      <a:moveTo>
                        <a:pt x="126265" y="58827"/>
                      </a:moveTo>
                      <a:lnTo>
                        <a:pt x="127876" y="81867"/>
                      </a:lnTo>
                      <a:lnTo>
                        <a:pt x="119152" y="85575"/>
                      </a:lnTo>
                      <a:lnTo>
                        <a:pt x="119152" y="85575"/>
                      </a:lnTo>
                      <a:lnTo>
                        <a:pt x="126265" y="58827"/>
                      </a:lnTo>
                      <a:close/>
                      <a:moveTo>
                        <a:pt x="71066" y="39313"/>
                      </a:moveTo>
                      <a:lnTo>
                        <a:pt x="87784" y="60255"/>
                      </a:lnTo>
                      <a:cubicBezTo>
                        <a:pt x="87723" y="60286"/>
                        <a:pt x="87723" y="60316"/>
                        <a:pt x="87692" y="60347"/>
                      </a:cubicBezTo>
                      <a:lnTo>
                        <a:pt x="84166" y="85818"/>
                      </a:lnTo>
                      <a:lnTo>
                        <a:pt x="35381" y="63690"/>
                      </a:lnTo>
                      <a:lnTo>
                        <a:pt x="71066" y="39313"/>
                      </a:lnTo>
                      <a:close/>
                      <a:moveTo>
                        <a:pt x="87996" y="61015"/>
                      </a:moveTo>
                      <a:lnTo>
                        <a:pt x="103437" y="94754"/>
                      </a:lnTo>
                      <a:lnTo>
                        <a:pt x="84531" y="85970"/>
                      </a:lnTo>
                      <a:lnTo>
                        <a:pt x="87996" y="61015"/>
                      </a:lnTo>
                      <a:close/>
                      <a:moveTo>
                        <a:pt x="88179" y="60407"/>
                      </a:moveTo>
                      <a:lnTo>
                        <a:pt x="105808" y="66243"/>
                      </a:lnTo>
                      <a:cubicBezTo>
                        <a:pt x="105778" y="66274"/>
                        <a:pt x="105747" y="66335"/>
                        <a:pt x="105778" y="66395"/>
                      </a:cubicBezTo>
                      <a:lnTo>
                        <a:pt x="106872" y="96335"/>
                      </a:lnTo>
                      <a:lnTo>
                        <a:pt x="103954" y="94967"/>
                      </a:lnTo>
                      <a:lnTo>
                        <a:pt x="88179" y="60407"/>
                      </a:lnTo>
                      <a:close/>
                      <a:moveTo>
                        <a:pt x="106112" y="67034"/>
                      </a:moveTo>
                      <a:lnTo>
                        <a:pt x="118544" y="85970"/>
                      </a:lnTo>
                      <a:lnTo>
                        <a:pt x="107845" y="96821"/>
                      </a:lnTo>
                      <a:lnTo>
                        <a:pt x="107176" y="96517"/>
                      </a:lnTo>
                      <a:lnTo>
                        <a:pt x="106112" y="67034"/>
                      </a:lnTo>
                      <a:close/>
                      <a:moveTo>
                        <a:pt x="107237" y="96943"/>
                      </a:moveTo>
                      <a:lnTo>
                        <a:pt x="107571" y="97095"/>
                      </a:lnTo>
                      <a:lnTo>
                        <a:pt x="107237" y="97429"/>
                      </a:lnTo>
                      <a:lnTo>
                        <a:pt x="107237" y="96943"/>
                      </a:lnTo>
                      <a:close/>
                      <a:moveTo>
                        <a:pt x="104136" y="95514"/>
                      </a:moveTo>
                      <a:lnTo>
                        <a:pt x="106842" y="96761"/>
                      </a:lnTo>
                      <a:lnTo>
                        <a:pt x="106872" y="97794"/>
                      </a:lnTo>
                      <a:lnTo>
                        <a:pt x="105747" y="98949"/>
                      </a:lnTo>
                      <a:lnTo>
                        <a:pt x="104136" y="95514"/>
                      </a:lnTo>
                      <a:close/>
                      <a:moveTo>
                        <a:pt x="136022" y="78554"/>
                      </a:moveTo>
                      <a:lnTo>
                        <a:pt x="181007" y="81168"/>
                      </a:lnTo>
                      <a:lnTo>
                        <a:pt x="141736" y="101198"/>
                      </a:lnTo>
                      <a:lnTo>
                        <a:pt x="136022" y="78554"/>
                      </a:lnTo>
                      <a:close/>
                      <a:moveTo>
                        <a:pt x="35199" y="64511"/>
                      </a:moveTo>
                      <a:lnTo>
                        <a:pt x="73194" y="97551"/>
                      </a:lnTo>
                      <a:lnTo>
                        <a:pt x="41157" y="101533"/>
                      </a:lnTo>
                      <a:lnTo>
                        <a:pt x="35199" y="64511"/>
                      </a:lnTo>
                      <a:close/>
                      <a:moveTo>
                        <a:pt x="106933" y="98280"/>
                      </a:moveTo>
                      <a:lnTo>
                        <a:pt x="107024" y="101806"/>
                      </a:lnTo>
                      <a:lnTo>
                        <a:pt x="107024" y="101806"/>
                      </a:lnTo>
                      <a:lnTo>
                        <a:pt x="105899" y="99314"/>
                      </a:lnTo>
                      <a:lnTo>
                        <a:pt x="106933" y="98280"/>
                      </a:lnTo>
                      <a:close/>
                      <a:moveTo>
                        <a:pt x="127845" y="82201"/>
                      </a:moveTo>
                      <a:lnTo>
                        <a:pt x="129517" y="106396"/>
                      </a:lnTo>
                      <a:lnTo>
                        <a:pt x="119000" y="86000"/>
                      </a:lnTo>
                      <a:lnTo>
                        <a:pt x="127845" y="82201"/>
                      </a:lnTo>
                      <a:close/>
                      <a:moveTo>
                        <a:pt x="118726" y="86244"/>
                      </a:moveTo>
                      <a:lnTo>
                        <a:pt x="129334" y="106821"/>
                      </a:lnTo>
                      <a:lnTo>
                        <a:pt x="108179" y="96943"/>
                      </a:lnTo>
                      <a:lnTo>
                        <a:pt x="118726" y="86244"/>
                      </a:lnTo>
                      <a:close/>
                      <a:moveTo>
                        <a:pt x="135718" y="78827"/>
                      </a:moveTo>
                      <a:lnTo>
                        <a:pt x="141432" y="101350"/>
                      </a:lnTo>
                      <a:lnTo>
                        <a:pt x="129942" y="107217"/>
                      </a:lnTo>
                      <a:lnTo>
                        <a:pt x="128210" y="82049"/>
                      </a:lnTo>
                      <a:lnTo>
                        <a:pt x="135718" y="78827"/>
                      </a:lnTo>
                      <a:close/>
                      <a:moveTo>
                        <a:pt x="84470" y="86335"/>
                      </a:moveTo>
                      <a:lnTo>
                        <a:pt x="103650" y="95271"/>
                      </a:lnTo>
                      <a:lnTo>
                        <a:pt x="105474" y="99223"/>
                      </a:lnTo>
                      <a:lnTo>
                        <a:pt x="90610" y="114299"/>
                      </a:lnTo>
                      <a:lnTo>
                        <a:pt x="74318" y="97733"/>
                      </a:lnTo>
                      <a:lnTo>
                        <a:pt x="84470" y="86335"/>
                      </a:lnTo>
                      <a:close/>
                      <a:moveTo>
                        <a:pt x="35169" y="63964"/>
                      </a:moveTo>
                      <a:lnTo>
                        <a:pt x="84136" y="86152"/>
                      </a:lnTo>
                      <a:lnTo>
                        <a:pt x="73893" y="97642"/>
                      </a:lnTo>
                      <a:lnTo>
                        <a:pt x="73862" y="97672"/>
                      </a:lnTo>
                      <a:cubicBezTo>
                        <a:pt x="73832" y="97733"/>
                        <a:pt x="73832" y="97824"/>
                        <a:pt x="73893" y="97885"/>
                      </a:cubicBezTo>
                      <a:lnTo>
                        <a:pt x="90276" y="114512"/>
                      </a:lnTo>
                      <a:lnTo>
                        <a:pt x="41521" y="103964"/>
                      </a:lnTo>
                      <a:lnTo>
                        <a:pt x="41187" y="101837"/>
                      </a:lnTo>
                      <a:lnTo>
                        <a:pt x="73589" y="97824"/>
                      </a:lnTo>
                      <a:cubicBezTo>
                        <a:pt x="73680" y="97824"/>
                        <a:pt x="73710" y="97794"/>
                        <a:pt x="73741" y="97703"/>
                      </a:cubicBezTo>
                      <a:cubicBezTo>
                        <a:pt x="73802" y="97642"/>
                        <a:pt x="73741" y="97551"/>
                        <a:pt x="73710" y="97520"/>
                      </a:cubicBezTo>
                      <a:lnTo>
                        <a:pt x="35169" y="63964"/>
                      </a:lnTo>
                      <a:close/>
                      <a:moveTo>
                        <a:pt x="40853" y="101897"/>
                      </a:moveTo>
                      <a:lnTo>
                        <a:pt x="41187" y="104116"/>
                      </a:lnTo>
                      <a:cubicBezTo>
                        <a:pt x="41187" y="104177"/>
                        <a:pt x="41217" y="104207"/>
                        <a:pt x="41278" y="104238"/>
                      </a:cubicBezTo>
                      <a:cubicBezTo>
                        <a:pt x="41217" y="104268"/>
                        <a:pt x="41187" y="104268"/>
                        <a:pt x="41187" y="104359"/>
                      </a:cubicBezTo>
                      <a:lnTo>
                        <a:pt x="33223" y="129345"/>
                      </a:lnTo>
                      <a:lnTo>
                        <a:pt x="700" y="106913"/>
                      </a:lnTo>
                      <a:lnTo>
                        <a:pt x="40853" y="101897"/>
                      </a:lnTo>
                      <a:close/>
                      <a:moveTo>
                        <a:pt x="180946" y="81593"/>
                      </a:moveTo>
                      <a:lnTo>
                        <a:pt x="150611" y="136305"/>
                      </a:lnTo>
                      <a:lnTo>
                        <a:pt x="141827" y="101533"/>
                      </a:lnTo>
                      <a:lnTo>
                        <a:pt x="180946" y="81593"/>
                      </a:lnTo>
                      <a:close/>
                      <a:moveTo>
                        <a:pt x="107936" y="97247"/>
                      </a:moveTo>
                      <a:lnTo>
                        <a:pt x="129638" y="107369"/>
                      </a:lnTo>
                      <a:lnTo>
                        <a:pt x="129730" y="107521"/>
                      </a:lnTo>
                      <a:cubicBezTo>
                        <a:pt x="129752" y="107565"/>
                        <a:pt x="129823" y="107593"/>
                        <a:pt x="129883" y="107593"/>
                      </a:cubicBezTo>
                      <a:cubicBezTo>
                        <a:pt x="129905" y="107593"/>
                        <a:pt x="129926" y="107589"/>
                        <a:pt x="129942" y="107581"/>
                      </a:cubicBezTo>
                      <a:lnTo>
                        <a:pt x="141493" y="101685"/>
                      </a:lnTo>
                      <a:lnTo>
                        <a:pt x="150338" y="136761"/>
                      </a:lnTo>
                      <a:lnTo>
                        <a:pt x="149487" y="138342"/>
                      </a:lnTo>
                      <a:lnTo>
                        <a:pt x="119091" y="127642"/>
                      </a:lnTo>
                      <a:cubicBezTo>
                        <a:pt x="119067" y="127634"/>
                        <a:pt x="119044" y="127631"/>
                        <a:pt x="119024" y="127631"/>
                      </a:cubicBezTo>
                      <a:cubicBezTo>
                        <a:pt x="118967" y="127631"/>
                        <a:pt x="118923" y="127659"/>
                        <a:pt x="118878" y="127703"/>
                      </a:cubicBezTo>
                      <a:lnTo>
                        <a:pt x="118878" y="127673"/>
                      </a:lnTo>
                      <a:lnTo>
                        <a:pt x="107419" y="102657"/>
                      </a:lnTo>
                      <a:lnTo>
                        <a:pt x="107267" y="97946"/>
                      </a:lnTo>
                      <a:lnTo>
                        <a:pt x="107936" y="97247"/>
                      </a:lnTo>
                      <a:close/>
                      <a:moveTo>
                        <a:pt x="150490" y="137308"/>
                      </a:moveTo>
                      <a:lnTo>
                        <a:pt x="150915" y="138889"/>
                      </a:lnTo>
                      <a:lnTo>
                        <a:pt x="149821" y="138524"/>
                      </a:lnTo>
                      <a:lnTo>
                        <a:pt x="150490" y="137308"/>
                      </a:lnTo>
                      <a:close/>
                      <a:moveTo>
                        <a:pt x="41552" y="104359"/>
                      </a:moveTo>
                      <a:lnTo>
                        <a:pt x="90337" y="114876"/>
                      </a:lnTo>
                      <a:lnTo>
                        <a:pt x="89212" y="140834"/>
                      </a:lnTo>
                      <a:lnTo>
                        <a:pt x="54987" y="137339"/>
                      </a:lnTo>
                      <a:lnTo>
                        <a:pt x="41552" y="104359"/>
                      </a:lnTo>
                      <a:close/>
                      <a:moveTo>
                        <a:pt x="107419" y="103600"/>
                      </a:moveTo>
                      <a:lnTo>
                        <a:pt x="118483" y="127764"/>
                      </a:lnTo>
                      <a:lnTo>
                        <a:pt x="108817" y="142384"/>
                      </a:lnTo>
                      <a:lnTo>
                        <a:pt x="107419" y="103600"/>
                      </a:lnTo>
                      <a:close/>
                      <a:moveTo>
                        <a:pt x="105626" y="99557"/>
                      </a:moveTo>
                      <a:lnTo>
                        <a:pt x="107085" y="102718"/>
                      </a:lnTo>
                      <a:lnTo>
                        <a:pt x="108513" y="142749"/>
                      </a:lnTo>
                      <a:lnTo>
                        <a:pt x="89607" y="140865"/>
                      </a:lnTo>
                      <a:lnTo>
                        <a:pt x="90702" y="114724"/>
                      </a:lnTo>
                      <a:cubicBezTo>
                        <a:pt x="90702" y="114694"/>
                        <a:pt x="90732" y="114694"/>
                        <a:pt x="90732" y="114694"/>
                      </a:cubicBezTo>
                      <a:lnTo>
                        <a:pt x="105626" y="99557"/>
                      </a:lnTo>
                      <a:close/>
                      <a:moveTo>
                        <a:pt x="181220" y="81897"/>
                      </a:moveTo>
                      <a:lnTo>
                        <a:pt x="170308" y="145728"/>
                      </a:lnTo>
                      <a:lnTo>
                        <a:pt x="151311" y="139041"/>
                      </a:lnTo>
                      <a:lnTo>
                        <a:pt x="150733" y="136852"/>
                      </a:lnTo>
                      <a:lnTo>
                        <a:pt x="181220" y="81897"/>
                      </a:lnTo>
                      <a:close/>
                      <a:moveTo>
                        <a:pt x="119486" y="128220"/>
                      </a:moveTo>
                      <a:lnTo>
                        <a:pt x="149274" y="138706"/>
                      </a:lnTo>
                      <a:lnTo>
                        <a:pt x="139791" y="155850"/>
                      </a:lnTo>
                      <a:lnTo>
                        <a:pt x="119486" y="128220"/>
                      </a:lnTo>
                      <a:close/>
                      <a:moveTo>
                        <a:pt x="89577" y="141168"/>
                      </a:moveTo>
                      <a:lnTo>
                        <a:pt x="108453" y="143083"/>
                      </a:lnTo>
                      <a:lnTo>
                        <a:pt x="88300" y="170470"/>
                      </a:lnTo>
                      <a:lnTo>
                        <a:pt x="89577" y="141168"/>
                      </a:lnTo>
                      <a:close/>
                      <a:moveTo>
                        <a:pt x="151432" y="139436"/>
                      </a:moveTo>
                      <a:lnTo>
                        <a:pt x="170278" y="146062"/>
                      </a:lnTo>
                      <a:lnTo>
                        <a:pt x="163317" y="186640"/>
                      </a:lnTo>
                      <a:lnTo>
                        <a:pt x="151432" y="139436"/>
                      </a:lnTo>
                      <a:close/>
                      <a:moveTo>
                        <a:pt x="118848" y="127886"/>
                      </a:moveTo>
                      <a:cubicBezTo>
                        <a:pt x="118848" y="127916"/>
                        <a:pt x="118848" y="127946"/>
                        <a:pt x="118909" y="127946"/>
                      </a:cubicBezTo>
                      <a:lnTo>
                        <a:pt x="139639" y="156184"/>
                      </a:lnTo>
                      <a:lnTo>
                        <a:pt x="121705" y="188464"/>
                      </a:lnTo>
                      <a:lnTo>
                        <a:pt x="118970" y="173722"/>
                      </a:lnTo>
                      <a:cubicBezTo>
                        <a:pt x="118970" y="173661"/>
                        <a:pt x="118878" y="173570"/>
                        <a:pt x="118818" y="173570"/>
                      </a:cubicBezTo>
                      <a:lnTo>
                        <a:pt x="88787" y="170835"/>
                      </a:lnTo>
                      <a:lnTo>
                        <a:pt x="88574" y="170743"/>
                      </a:lnTo>
                      <a:lnTo>
                        <a:pt x="108878" y="143175"/>
                      </a:lnTo>
                      <a:cubicBezTo>
                        <a:pt x="108909" y="143144"/>
                        <a:pt x="108909" y="143114"/>
                        <a:pt x="108909" y="143083"/>
                      </a:cubicBezTo>
                      <a:lnTo>
                        <a:pt x="108909" y="142992"/>
                      </a:lnTo>
                      <a:lnTo>
                        <a:pt x="118848" y="127886"/>
                      </a:lnTo>
                      <a:close/>
                      <a:moveTo>
                        <a:pt x="89577" y="171290"/>
                      </a:moveTo>
                      <a:lnTo>
                        <a:pt x="118635" y="173935"/>
                      </a:lnTo>
                      <a:lnTo>
                        <a:pt x="121401" y="189041"/>
                      </a:lnTo>
                      <a:lnTo>
                        <a:pt x="89577" y="171290"/>
                      </a:lnTo>
                      <a:close/>
                      <a:moveTo>
                        <a:pt x="139851" y="156488"/>
                      </a:moveTo>
                      <a:lnTo>
                        <a:pt x="162831" y="187704"/>
                      </a:lnTo>
                      <a:lnTo>
                        <a:pt x="121736" y="189133"/>
                      </a:lnTo>
                      <a:lnTo>
                        <a:pt x="121766" y="189072"/>
                      </a:lnTo>
                      <a:lnTo>
                        <a:pt x="139851" y="156488"/>
                      </a:lnTo>
                      <a:close/>
                      <a:moveTo>
                        <a:pt x="117652" y="0"/>
                      </a:moveTo>
                      <a:cubicBezTo>
                        <a:pt x="117634" y="0"/>
                        <a:pt x="117617" y="4"/>
                        <a:pt x="117602" y="11"/>
                      </a:cubicBezTo>
                      <a:lnTo>
                        <a:pt x="79121" y="12018"/>
                      </a:lnTo>
                      <a:cubicBezTo>
                        <a:pt x="78999" y="12048"/>
                        <a:pt x="78969" y="12139"/>
                        <a:pt x="78999" y="12261"/>
                      </a:cubicBezTo>
                      <a:cubicBezTo>
                        <a:pt x="79021" y="12327"/>
                        <a:pt x="79075" y="12376"/>
                        <a:pt x="79137" y="12376"/>
                      </a:cubicBezTo>
                      <a:cubicBezTo>
                        <a:pt x="79161" y="12376"/>
                        <a:pt x="79187" y="12369"/>
                        <a:pt x="79212" y="12352"/>
                      </a:cubicBezTo>
                      <a:lnTo>
                        <a:pt x="116994" y="589"/>
                      </a:lnTo>
                      <a:lnTo>
                        <a:pt x="104744" y="13385"/>
                      </a:lnTo>
                      <a:cubicBezTo>
                        <a:pt x="104714" y="13446"/>
                        <a:pt x="104714" y="13477"/>
                        <a:pt x="104714" y="13537"/>
                      </a:cubicBezTo>
                      <a:cubicBezTo>
                        <a:pt x="104684" y="13537"/>
                        <a:pt x="104653" y="13537"/>
                        <a:pt x="104592" y="13598"/>
                      </a:cubicBezTo>
                      <a:lnTo>
                        <a:pt x="71279" y="38462"/>
                      </a:lnTo>
                      <a:cubicBezTo>
                        <a:pt x="71218" y="38523"/>
                        <a:pt x="71218" y="38583"/>
                        <a:pt x="71218" y="38675"/>
                      </a:cubicBezTo>
                      <a:cubicBezTo>
                        <a:pt x="71248" y="38735"/>
                        <a:pt x="71279" y="38766"/>
                        <a:pt x="71370" y="38766"/>
                      </a:cubicBezTo>
                      <a:lnTo>
                        <a:pt x="114380" y="40589"/>
                      </a:lnTo>
                      <a:lnTo>
                        <a:pt x="114380" y="40802"/>
                      </a:lnTo>
                      <a:lnTo>
                        <a:pt x="105869" y="65939"/>
                      </a:lnTo>
                      <a:lnTo>
                        <a:pt x="88088" y="60043"/>
                      </a:lnTo>
                      <a:lnTo>
                        <a:pt x="71218" y="38979"/>
                      </a:lnTo>
                      <a:cubicBezTo>
                        <a:pt x="71160" y="38921"/>
                        <a:pt x="71115" y="38900"/>
                        <a:pt x="71066" y="38900"/>
                      </a:cubicBezTo>
                      <a:cubicBezTo>
                        <a:pt x="71037" y="38900"/>
                        <a:pt x="71008" y="38907"/>
                        <a:pt x="70975" y="38918"/>
                      </a:cubicBezTo>
                      <a:lnTo>
                        <a:pt x="34925" y="63599"/>
                      </a:lnTo>
                      <a:cubicBezTo>
                        <a:pt x="34895" y="63629"/>
                        <a:pt x="34834" y="63690"/>
                        <a:pt x="34834" y="63751"/>
                      </a:cubicBezTo>
                      <a:cubicBezTo>
                        <a:pt x="34834" y="63781"/>
                        <a:pt x="34834" y="63812"/>
                        <a:pt x="34895" y="63842"/>
                      </a:cubicBezTo>
                      <a:cubicBezTo>
                        <a:pt x="34834" y="63842"/>
                        <a:pt x="34834" y="63842"/>
                        <a:pt x="34804" y="63903"/>
                      </a:cubicBezTo>
                      <a:cubicBezTo>
                        <a:pt x="34743" y="63933"/>
                        <a:pt x="34713" y="63994"/>
                        <a:pt x="34743" y="64085"/>
                      </a:cubicBezTo>
                      <a:lnTo>
                        <a:pt x="40792" y="101593"/>
                      </a:lnTo>
                      <a:lnTo>
                        <a:pt x="153" y="106639"/>
                      </a:lnTo>
                      <a:cubicBezTo>
                        <a:pt x="92" y="106639"/>
                        <a:pt x="1" y="106700"/>
                        <a:pt x="1" y="106791"/>
                      </a:cubicBezTo>
                      <a:cubicBezTo>
                        <a:pt x="1" y="106852"/>
                        <a:pt x="1" y="106913"/>
                        <a:pt x="62" y="106943"/>
                      </a:cubicBezTo>
                      <a:lnTo>
                        <a:pt x="92" y="106973"/>
                      </a:lnTo>
                      <a:lnTo>
                        <a:pt x="33193" y="129861"/>
                      </a:lnTo>
                      <a:cubicBezTo>
                        <a:pt x="33223" y="129892"/>
                        <a:pt x="33284" y="129892"/>
                        <a:pt x="33345" y="129892"/>
                      </a:cubicBezTo>
                      <a:lnTo>
                        <a:pt x="33436" y="129770"/>
                      </a:lnTo>
                      <a:lnTo>
                        <a:pt x="41400" y="105028"/>
                      </a:lnTo>
                      <a:lnTo>
                        <a:pt x="54683" y="137673"/>
                      </a:lnTo>
                      <a:cubicBezTo>
                        <a:pt x="54713" y="137764"/>
                        <a:pt x="54774" y="137795"/>
                        <a:pt x="54835" y="137795"/>
                      </a:cubicBezTo>
                      <a:lnTo>
                        <a:pt x="89182" y="141290"/>
                      </a:lnTo>
                      <a:lnTo>
                        <a:pt x="87936" y="171078"/>
                      </a:lnTo>
                      <a:cubicBezTo>
                        <a:pt x="87936" y="171138"/>
                        <a:pt x="87996" y="171260"/>
                        <a:pt x="88088" y="171260"/>
                      </a:cubicBezTo>
                      <a:lnTo>
                        <a:pt x="88695" y="171290"/>
                      </a:lnTo>
                      <a:lnTo>
                        <a:pt x="121492" y="189589"/>
                      </a:lnTo>
                      <a:cubicBezTo>
                        <a:pt x="121523" y="189589"/>
                        <a:pt x="121553" y="189619"/>
                        <a:pt x="121553" y="189619"/>
                      </a:cubicBezTo>
                      <a:lnTo>
                        <a:pt x="163135" y="188160"/>
                      </a:lnTo>
                      <a:cubicBezTo>
                        <a:pt x="163195" y="188160"/>
                        <a:pt x="163226" y="188130"/>
                        <a:pt x="163286" y="188069"/>
                      </a:cubicBezTo>
                      <a:cubicBezTo>
                        <a:pt x="163317" y="187978"/>
                        <a:pt x="163317" y="187947"/>
                        <a:pt x="163286" y="187856"/>
                      </a:cubicBezTo>
                      <a:lnTo>
                        <a:pt x="140034" y="156214"/>
                      </a:lnTo>
                      <a:lnTo>
                        <a:pt x="149639" y="138828"/>
                      </a:lnTo>
                      <a:lnTo>
                        <a:pt x="151007" y="139314"/>
                      </a:lnTo>
                      <a:lnTo>
                        <a:pt x="163195" y="187552"/>
                      </a:lnTo>
                      <a:cubicBezTo>
                        <a:pt x="163226" y="187643"/>
                        <a:pt x="163286" y="187704"/>
                        <a:pt x="163378" y="187704"/>
                      </a:cubicBezTo>
                      <a:cubicBezTo>
                        <a:pt x="163469" y="187704"/>
                        <a:pt x="163530" y="187643"/>
                        <a:pt x="163530" y="187552"/>
                      </a:cubicBezTo>
                      <a:lnTo>
                        <a:pt x="170612" y="146214"/>
                      </a:lnTo>
                      <a:lnTo>
                        <a:pt x="185627" y="151503"/>
                      </a:lnTo>
                      <a:lnTo>
                        <a:pt x="187512" y="174330"/>
                      </a:lnTo>
                      <a:cubicBezTo>
                        <a:pt x="187512" y="174421"/>
                        <a:pt x="187603" y="174482"/>
                        <a:pt x="187664" y="174482"/>
                      </a:cubicBezTo>
                      <a:lnTo>
                        <a:pt x="219427" y="179315"/>
                      </a:lnTo>
                      <a:lnTo>
                        <a:pt x="220066" y="221230"/>
                      </a:lnTo>
                      <a:cubicBezTo>
                        <a:pt x="220066" y="221322"/>
                        <a:pt x="220157" y="221413"/>
                        <a:pt x="220278" y="221413"/>
                      </a:cubicBezTo>
                      <a:cubicBezTo>
                        <a:pt x="220370" y="221413"/>
                        <a:pt x="220461" y="221291"/>
                        <a:pt x="220461" y="221230"/>
                      </a:cubicBezTo>
                      <a:lnTo>
                        <a:pt x="219823" y="179163"/>
                      </a:lnTo>
                      <a:cubicBezTo>
                        <a:pt x="219823" y="179102"/>
                        <a:pt x="219731" y="179011"/>
                        <a:pt x="219671" y="178981"/>
                      </a:cubicBezTo>
                      <a:lnTo>
                        <a:pt x="187846" y="174148"/>
                      </a:lnTo>
                      <a:lnTo>
                        <a:pt x="185962" y="151351"/>
                      </a:lnTo>
                      <a:cubicBezTo>
                        <a:pt x="185962" y="151290"/>
                        <a:pt x="185931" y="151199"/>
                        <a:pt x="185840" y="151199"/>
                      </a:cubicBezTo>
                      <a:lnTo>
                        <a:pt x="170642" y="145849"/>
                      </a:lnTo>
                      <a:lnTo>
                        <a:pt x="181706" y="81076"/>
                      </a:lnTo>
                      <a:cubicBezTo>
                        <a:pt x="181706" y="81016"/>
                        <a:pt x="181706" y="80955"/>
                        <a:pt x="181676" y="80924"/>
                      </a:cubicBezTo>
                      <a:cubicBezTo>
                        <a:pt x="181615" y="80864"/>
                        <a:pt x="181585" y="80833"/>
                        <a:pt x="181554" y="80833"/>
                      </a:cubicBezTo>
                      <a:lnTo>
                        <a:pt x="137785" y="78280"/>
                      </a:lnTo>
                      <a:lnTo>
                        <a:pt x="152283" y="76304"/>
                      </a:lnTo>
                      <a:cubicBezTo>
                        <a:pt x="152374" y="76304"/>
                        <a:pt x="152405" y="76244"/>
                        <a:pt x="152435" y="76213"/>
                      </a:cubicBezTo>
                      <a:cubicBezTo>
                        <a:pt x="152496" y="76122"/>
                        <a:pt x="152435" y="76061"/>
                        <a:pt x="152374" y="76000"/>
                      </a:cubicBezTo>
                      <a:lnTo>
                        <a:pt x="126720" y="57520"/>
                      </a:lnTo>
                      <a:lnTo>
                        <a:pt x="126690" y="57429"/>
                      </a:lnTo>
                      <a:lnTo>
                        <a:pt x="145049" y="25969"/>
                      </a:lnTo>
                      <a:cubicBezTo>
                        <a:pt x="145079" y="25939"/>
                        <a:pt x="145079" y="25848"/>
                        <a:pt x="145049" y="25817"/>
                      </a:cubicBezTo>
                      <a:cubicBezTo>
                        <a:pt x="145049" y="25787"/>
                        <a:pt x="144958" y="25756"/>
                        <a:pt x="144927" y="25696"/>
                      </a:cubicBezTo>
                      <a:lnTo>
                        <a:pt x="105200" y="13416"/>
                      </a:lnTo>
                      <a:lnTo>
                        <a:pt x="117754" y="315"/>
                      </a:lnTo>
                      <a:cubicBezTo>
                        <a:pt x="117815" y="255"/>
                        <a:pt x="117815" y="163"/>
                        <a:pt x="117784" y="103"/>
                      </a:cubicBezTo>
                      <a:cubicBezTo>
                        <a:pt x="117761" y="34"/>
                        <a:pt x="117704" y="0"/>
                        <a:pt x="11765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8"/>
                <p:cNvSpPr/>
                <p:nvPr/>
              </p:nvSpPr>
              <p:spPr>
                <a:xfrm>
                  <a:off x="-700475" y="951025"/>
                  <a:ext cx="50325" cy="35375"/>
                </a:xfrm>
                <a:custGeom>
                  <a:avLst/>
                  <a:gdLst/>
                  <a:ahLst/>
                  <a:cxnLst/>
                  <a:rect l="l" t="t" r="r" b="b"/>
                  <a:pathLst>
                    <a:path w="2013" h="1415" extrusionOk="0">
                      <a:moveTo>
                        <a:pt x="1047" y="0"/>
                      </a:moveTo>
                      <a:cubicBezTo>
                        <a:pt x="500" y="0"/>
                        <a:pt x="0" y="690"/>
                        <a:pt x="492" y="1181"/>
                      </a:cubicBezTo>
                      <a:cubicBezTo>
                        <a:pt x="642" y="1346"/>
                        <a:pt x="815" y="1415"/>
                        <a:pt x="982" y="1415"/>
                      </a:cubicBezTo>
                      <a:cubicBezTo>
                        <a:pt x="1525" y="1415"/>
                        <a:pt x="2013" y="696"/>
                        <a:pt x="1525" y="209"/>
                      </a:cubicBezTo>
                      <a:cubicBezTo>
                        <a:pt x="1378" y="62"/>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8"/>
                <p:cNvSpPr/>
                <p:nvPr/>
              </p:nvSpPr>
              <p:spPr>
                <a:xfrm>
                  <a:off x="-1364400" y="1443875"/>
                  <a:ext cx="50100" cy="35700"/>
                </a:xfrm>
                <a:custGeom>
                  <a:avLst/>
                  <a:gdLst/>
                  <a:ahLst/>
                  <a:cxnLst/>
                  <a:rect l="l" t="t" r="r" b="b"/>
                  <a:pathLst>
                    <a:path w="2004" h="1428" extrusionOk="0">
                      <a:moveTo>
                        <a:pt x="1032" y="1"/>
                      </a:moveTo>
                      <a:cubicBezTo>
                        <a:pt x="489" y="1"/>
                        <a:pt x="0" y="705"/>
                        <a:pt x="513" y="1194"/>
                      </a:cubicBezTo>
                      <a:cubicBezTo>
                        <a:pt x="664" y="1359"/>
                        <a:pt x="835" y="1428"/>
                        <a:pt x="1000" y="1428"/>
                      </a:cubicBezTo>
                      <a:cubicBezTo>
                        <a:pt x="1533" y="1428"/>
                        <a:pt x="2004" y="709"/>
                        <a:pt x="1516" y="222"/>
                      </a:cubicBezTo>
                      <a:cubicBezTo>
                        <a:pt x="1367" y="66"/>
                        <a:pt x="119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8"/>
                <p:cNvSpPr/>
                <p:nvPr/>
              </p:nvSpPr>
              <p:spPr>
                <a:xfrm>
                  <a:off x="-920175" y="1590950"/>
                  <a:ext cx="50425" cy="35825"/>
                </a:xfrm>
                <a:custGeom>
                  <a:avLst/>
                  <a:gdLst/>
                  <a:ahLst/>
                  <a:cxnLst/>
                  <a:rect l="l" t="t" r="r" b="b"/>
                  <a:pathLst>
                    <a:path w="2017" h="1433" extrusionOk="0">
                      <a:moveTo>
                        <a:pt x="1060" y="0"/>
                      </a:moveTo>
                      <a:cubicBezTo>
                        <a:pt x="509" y="0"/>
                        <a:pt x="1" y="714"/>
                        <a:pt x="495" y="1208"/>
                      </a:cubicBezTo>
                      <a:cubicBezTo>
                        <a:pt x="653" y="1366"/>
                        <a:pt x="830" y="1432"/>
                        <a:pt x="999" y="1432"/>
                      </a:cubicBezTo>
                      <a:cubicBezTo>
                        <a:pt x="1546" y="1432"/>
                        <a:pt x="2016" y="739"/>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8"/>
                <p:cNvSpPr/>
                <p:nvPr/>
              </p:nvSpPr>
              <p:spPr>
                <a:xfrm>
                  <a:off x="-407925" y="1372750"/>
                  <a:ext cx="50275" cy="35500"/>
                </a:xfrm>
                <a:custGeom>
                  <a:avLst/>
                  <a:gdLst/>
                  <a:ahLst/>
                  <a:cxnLst/>
                  <a:rect l="l" t="t" r="r" b="b"/>
                  <a:pathLst>
                    <a:path w="2011" h="1420" extrusionOk="0">
                      <a:moveTo>
                        <a:pt x="1047" y="1"/>
                      </a:moveTo>
                      <a:cubicBezTo>
                        <a:pt x="500" y="1"/>
                        <a:pt x="1" y="691"/>
                        <a:pt x="492" y="1182"/>
                      </a:cubicBezTo>
                      <a:cubicBezTo>
                        <a:pt x="645" y="1350"/>
                        <a:pt x="821" y="1419"/>
                        <a:pt x="991" y="1419"/>
                      </a:cubicBezTo>
                      <a:cubicBezTo>
                        <a:pt x="1530" y="1419"/>
                        <a:pt x="2011" y="718"/>
                        <a:pt x="1525"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8"/>
                <p:cNvSpPr/>
                <p:nvPr/>
              </p:nvSpPr>
              <p:spPr>
                <a:xfrm>
                  <a:off x="-596200" y="2083250"/>
                  <a:ext cx="50750" cy="35400"/>
                </a:xfrm>
                <a:custGeom>
                  <a:avLst/>
                  <a:gdLst/>
                  <a:ahLst/>
                  <a:cxnLst/>
                  <a:rect l="l" t="t" r="r" b="b"/>
                  <a:pathLst>
                    <a:path w="2030" h="1416" extrusionOk="0">
                      <a:moveTo>
                        <a:pt x="1041" y="1"/>
                      </a:moveTo>
                      <a:cubicBezTo>
                        <a:pt x="495" y="1"/>
                        <a:pt x="0" y="690"/>
                        <a:pt x="515" y="1182"/>
                      </a:cubicBezTo>
                      <a:cubicBezTo>
                        <a:pt x="666" y="1347"/>
                        <a:pt x="838" y="1415"/>
                        <a:pt x="1005" y="1415"/>
                      </a:cubicBezTo>
                      <a:cubicBezTo>
                        <a:pt x="1546" y="1415"/>
                        <a:pt x="2029" y="697"/>
                        <a:pt x="1518" y="209"/>
                      </a:cubicBezTo>
                      <a:cubicBezTo>
                        <a:pt x="1371"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8"/>
                <p:cNvSpPr/>
                <p:nvPr/>
              </p:nvSpPr>
              <p:spPr>
                <a:xfrm>
                  <a:off x="-173125" y="1901650"/>
                  <a:ext cx="50350" cy="35375"/>
                </a:xfrm>
                <a:custGeom>
                  <a:avLst/>
                  <a:gdLst/>
                  <a:ahLst/>
                  <a:cxnLst/>
                  <a:rect l="l" t="t" r="r" b="b"/>
                  <a:pathLst>
                    <a:path w="2014" h="1415" extrusionOk="0">
                      <a:moveTo>
                        <a:pt x="1035" y="0"/>
                      </a:moveTo>
                      <a:cubicBezTo>
                        <a:pt x="482" y="0"/>
                        <a:pt x="1" y="690"/>
                        <a:pt x="492" y="1181"/>
                      </a:cubicBezTo>
                      <a:cubicBezTo>
                        <a:pt x="650" y="1346"/>
                        <a:pt x="826" y="1415"/>
                        <a:pt x="995" y="1415"/>
                      </a:cubicBezTo>
                      <a:cubicBezTo>
                        <a:pt x="1543" y="1415"/>
                        <a:pt x="2013" y="696"/>
                        <a:pt x="1526" y="209"/>
                      </a:cubicBezTo>
                      <a:cubicBezTo>
                        <a:pt x="1372" y="62"/>
                        <a:pt x="1200" y="0"/>
                        <a:pt x="10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8"/>
                <p:cNvSpPr/>
                <p:nvPr/>
              </p:nvSpPr>
              <p:spPr>
                <a:xfrm>
                  <a:off x="-1459450" y="2087050"/>
                  <a:ext cx="50125" cy="35500"/>
                </a:xfrm>
                <a:custGeom>
                  <a:avLst/>
                  <a:gdLst/>
                  <a:ahLst/>
                  <a:cxnLst/>
                  <a:rect l="l" t="t" r="r" b="b"/>
                  <a:pathLst>
                    <a:path w="2005" h="1420" extrusionOk="0">
                      <a:moveTo>
                        <a:pt x="1041" y="1"/>
                      </a:moveTo>
                      <a:cubicBezTo>
                        <a:pt x="495" y="1"/>
                        <a:pt x="1" y="690"/>
                        <a:pt x="516" y="1182"/>
                      </a:cubicBezTo>
                      <a:cubicBezTo>
                        <a:pt x="669" y="1349"/>
                        <a:pt x="843" y="1419"/>
                        <a:pt x="1010" y="1419"/>
                      </a:cubicBezTo>
                      <a:cubicBezTo>
                        <a:pt x="1541" y="1419"/>
                        <a:pt x="2004" y="718"/>
                        <a:pt x="1519" y="209"/>
                      </a:cubicBezTo>
                      <a:cubicBezTo>
                        <a:pt x="1372"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8"/>
                <p:cNvSpPr/>
                <p:nvPr/>
              </p:nvSpPr>
              <p:spPr>
                <a:xfrm>
                  <a:off x="-1301500" y="2800275"/>
                  <a:ext cx="50225" cy="35800"/>
                </a:xfrm>
                <a:custGeom>
                  <a:avLst/>
                  <a:gdLst/>
                  <a:ahLst/>
                  <a:cxnLst/>
                  <a:rect l="l" t="t" r="r" b="b"/>
                  <a:pathLst>
                    <a:path w="2009" h="1432" extrusionOk="0">
                      <a:moveTo>
                        <a:pt x="1039" y="1"/>
                      </a:moveTo>
                      <a:cubicBezTo>
                        <a:pt x="494" y="1"/>
                        <a:pt x="0" y="705"/>
                        <a:pt x="490" y="1194"/>
                      </a:cubicBezTo>
                      <a:cubicBezTo>
                        <a:pt x="643" y="1362"/>
                        <a:pt x="818" y="1432"/>
                        <a:pt x="988" y="1432"/>
                      </a:cubicBezTo>
                      <a:cubicBezTo>
                        <a:pt x="1527" y="1432"/>
                        <a:pt x="2008" y="730"/>
                        <a:pt x="1523" y="222"/>
                      </a:cubicBezTo>
                      <a:cubicBezTo>
                        <a:pt x="1374" y="66"/>
                        <a:pt x="1204"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8"/>
                <p:cNvSpPr/>
                <p:nvPr/>
              </p:nvSpPr>
              <p:spPr>
                <a:xfrm>
                  <a:off x="-318925" y="2620600"/>
                  <a:ext cx="50950" cy="35400"/>
                </a:xfrm>
                <a:custGeom>
                  <a:avLst/>
                  <a:gdLst/>
                  <a:ahLst/>
                  <a:cxnLst/>
                  <a:rect l="l" t="t" r="r" b="b"/>
                  <a:pathLst>
                    <a:path w="2038" h="1416" extrusionOk="0">
                      <a:moveTo>
                        <a:pt x="1054" y="0"/>
                      </a:moveTo>
                      <a:cubicBezTo>
                        <a:pt x="504" y="0"/>
                        <a:pt x="1" y="714"/>
                        <a:pt x="519" y="1208"/>
                      </a:cubicBezTo>
                      <a:cubicBezTo>
                        <a:pt x="665" y="1354"/>
                        <a:pt x="832" y="1416"/>
                        <a:pt x="995" y="1416"/>
                      </a:cubicBezTo>
                      <a:cubicBezTo>
                        <a:pt x="1542" y="1416"/>
                        <a:pt x="2037" y="720"/>
                        <a:pt x="1522" y="205"/>
                      </a:cubicBezTo>
                      <a:cubicBezTo>
                        <a:pt x="1378" y="61"/>
                        <a:pt x="1214" y="0"/>
                        <a:pt x="10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8"/>
                <p:cNvSpPr/>
                <p:nvPr/>
              </p:nvSpPr>
              <p:spPr>
                <a:xfrm>
                  <a:off x="-2533950" y="2539950"/>
                  <a:ext cx="50750" cy="35925"/>
                </a:xfrm>
                <a:custGeom>
                  <a:avLst/>
                  <a:gdLst/>
                  <a:ahLst/>
                  <a:cxnLst/>
                  <a:rect l="l" t="t" r="r" b="b"/>
                  <a:pathLst>
                    <a:path w="2030" h="1437" extrusionOk="0">
                      <a:moveTo>
                        <a:pt x="1043" y="1"/>
                      </a:moveTo>
                      <a:cubicBezTo>
                        <a:pt x="496" y="1"/>
                        <a:pt x="1" y="697"/>
                        <a:pt x="516" y="1212"/>
                      </a:cubicBezTo>
                      <a:cubicBezTo>
                        <a:pt x="667" y="1370"/>
                        <a:pt x="840" y="1436"/>
                        <a:pt x="1007" y="1436"/>
                      </a:cubicBezTo>
                      <a:cubicBezTo>
                        <a:pt x="1548" y="1436"/>
                        <a:pt x="2030" y="743"/>
                        <a:pt x="1519" y="209"/>
                      </a:cubicBezTo>
                      <a:cubicBezTo>
                        <a:pt x="1373" y="63"/>
                        <a:pt x="1206" y="1"/>
                        <a:pt x="10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8"/>
                <p:cNvSpPr/>
                <p:nvPr/>
              </p:nvSpPr>
              <p:spPr>
                <a:xfrm>
                  <a:off x="-1714950" y="2379625"/>
                  <a:ext cx="50300" cy="35475"/>
                </a:xfrm>
                <a:custGeom>
                  <a:avLst/>
                  <a:gdLst/>
                  <a:ahLst/>
                  <a:cxnLst/>
                  <a:rect l="l" t="t" r="r" b="b"/>
                  <a:pathLst>
                    <a:path w="2012" h="1419" extrusionOk="0">
                      <a:moveTo>
                        <a:pt x="1048" y="0"/>
                      </a:moveTo>
                      <a:cubicBezTo>
                        <a:pt x="500" y="0"/>
                        <a:pt x="1" y="690"/>
                        <a:pt x="492" y="1181"/>
                      </a:cubicBezTo>
                      <a:cubicBezTo>
                        <a:pt x="645" y="1349"/>
                        <a:pt x="821" y="1418"/>
                        <a:pt x="991" y="1418"/>
                      </a:cubicBezTo>
                      <a:cubicBezTo>
                        <a:pt x="1530" y="1418"/>
                        <a:pt x="2011" y="717"/>
                        <a:pt x="1526" y="208"/>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8"/>
                <p:cNvSpPr/>
                <p:nvPr/>
              </p:nvSpPr>
              <p:spPr>
                <a:xfrm>
                  <a:off x="-2196675" y="3377800"/>
                  <a:ext cx="50400" cy="35075"/>
                </a:xfrm>
                <a:custGeom>
                  <a:avLst/>
                  <a:gdLst/>
                  <a:ahLst/>
                  <a:cxnLst/>
                  <a:rect l="l" t="t" r="r" b="b"/>
                  <a:pathLst>
                    <a:path w="2016" h="1403" extrusionOk="0">
                      <a:moveTo>
                        <a:pt x="1039" y="0"/>
                      </a:moveTo>
                      <a:cubicBezTo>
                        <a:pt x="495" y="0"/>
                        <a:pt x="1" y="704"/>
                        <a:pt x="491" y="1194"/>
                      </a:cubicBezTo>
                      <a:cubicBezTo>
                        <a:pt x="644" y="1341"/>
                        <a:pt x="816" y="1402"/>
                        <a:pt x="981" y="1402"/>
                      </a:cubicBezTo>
                      <a:cubicBezTo>
                        <a:pt x="1534" y="1402"/>
                        <a:pt x="2015" y="713"/>
                        <a:pt x="1524" y="221"/>
                      </a:cubicBezTo>
                      <a:cubicBezTo>
                        <a:pt x="1375" y="65"/>
                        <a:pt x="1205"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8"/>
                <p:cNvSpPr/>
                <p:nvPr/>
              </p:nvSpPr>
              <p:spPr>
                <a:xfrm>
                  <a:off x="-849425" y="3508825"/>
                  <a:ext cx="50500" cy="35400"/>
                </a:xfrm>
                <a:custGeom>
                  <a:avLst/>
                  <a:gdLst/>
                  <a:ahLst/>
                  <a:cxnLst/>
                  <a:rect l="l" t="t" r="r" b="b"/>
                  <a:pathLst>
                    <a:path w="2020" h="1416" extrusionOk="0">
                      <a:moveTo>
                        <a:pt x="1036" y="0"/>
                      </a:moveTo>
                      <a:cubicBezTo>
                        <a:pt x="483" y="0"/>
                        <a:pt x="0" y="696"/>
                        <a:pt x="492" y="1211"/>
                      </a:cubicBezTo>
                      <a:cubicBezTo>
                        <a:pt x="636" y="1355"/>
                        <a:pt x="800" y="1416"/>
                        <a:pt x="961" y="1416"/>
                      </a:cubicBezTo>
                      <a:cubicBezTo>
                        <a:pt x="1512" y="1416"/>
                        <a:pt x="2020" y="703"/>
                        <a:pt x="1526" y="208"/>
                      </a:cubicBezTo>
                      <a:cubicBezTo>
                        <a:pt x="1372" y="62"/>
                        <a:pt x="1201" y="0"/>
                        <a:pt x="10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8"/>
                <p:cNvSpPr/>
                <p:nvPr/>
              </p:nvSpPr>
              <p:spPr>
                <a:xfrm>
                  <a:off x="-601700" y="3131900"/>
                  <a:ext cx="50350" cy="35400"/>
                </a:xfrm>
                <a:custGeom>
                  <a:avLst/>
                  <a:gdLst/>
                  <a:ahLst/>
                  <a:cxnLst/>
                  <a:rect l="l" t="t" r="r" b="b"/>
                  <a:pathLst>
                    <a:path w="2014" h="1416" extrusionOk="0">
                      <a:moveTo>
                        <a:pt x="1047" y="1"/>
                      </a:moveTo>
                      <a:cubicBezTo>
                        <a:pt x="500" y="1"/>
                        <a:pt x="1" y="690"/>
                        <a:pt x="492" y="1182"/>
                      </a:cubicBezTo>
                      <a:cubicBezTo>
                        <a:pt x="643" y="1347"/>
                        <a:pt x="815" y="1415"/>
                        <a:pt x="983" y="1415"/>
                      </a:cubicBezTo>
                      <a:cubicBezTo>
                        <a:pt x="1525" y="1415"/>
                        <a:pt x="2013" y="697"/>
                        <a:pt x="1526"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8"/>
                <p:cNvSpPr/>
                <p:nvPr/>
              </p:nvSpPr>
              <p:spPr>
                <a:xfrm>
                  <a:off x="-1361600" y="4210950"/>
                  <a:ext cx="50300" cy="35475"/>
                </a:xfrm>
                <a:custGeom>
                  <a:avLst/>
                  <a:gdLst/>
                  <a:ahLst/>
                  <a:cxnLst/>
                  <a:rect l="l" t="t" r="r" b="b"/>
                  <a:pathLst>
                    <a:path w="2012" h="1419" extrusionOk="0">
                      <a:moveTo>
                        <a:pt x="1048" y="0"/>
                      </a:moveTo>
                      <a:cubicBezTo>
                        <a:pt x="500" y="0"/>
                        <a:pt x="1" y="690"/>
                        <a:pt x="492" y="1181"/>
                      </a:cubicBezTo>
                      <a:cubicBezTo>
                        <a:pt x="645" y="1349"/>
                        <a:pt x="821" y="1419"/>
                        <a:pt x="991" y="1419"/>
                      </a:cubicBezTo>
                      <a:cubicBezTo>
                        <a:pt x="1530" y="1419"/>
                        <a:pt x="2011" y="717"/>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8"/>
                <p:cNvSpPr/>
                <p:nvPr/>
              </p:nvSpPr>
              <p:spPr>
                <a:xfrm>
                  <a:off x="-527900" y="4660900"/>
                  <a:ext cx="51000" cy="35825"/>
                </a:xfrm>
                <a:custGeom>
                  <a:avLst/>
                  <a:gdLst/>
                  <a:ahLst/>
                  <a:cxnLst/>
                  <a:rect l="l" t="t" r="r" b="b"/>
                  <a:pathLst>
                    <a:path w="2040" h="1433" extrusionOk="0">
                      <a:moveTo>
                        <a:pt x="1068" y="1"/>
                      </a:moveTo>
                      <a:cubicBezTo>
                        <a:pt x="504" y="1"/>
                        <a:pt x="1" y="714"/>
                        <a:pt x="519" y="1208"/>
                      </a:cubicBezTo>
                      <a:cubicBezTo>
                        <a:pt x="670" y="1366"/>
                        <a:pt x="843" y="1432"/>
                        <a:pt x="1010" y="1432"/>
                      </a:cubicBezTo>
                      <a:cubicBezTo>
                        <a:pt x="1552" y="1432"/>
                        <a:pt x="2040" y="739"/>
                        <a:pt x="1552" y="205"/>
                      </a:cubicBezTo>
                      <a:cubicBezTo>
                        <a:pt x="1402" y="61"/>
                        <a:pt x="1232" y="1"/>
                        <a:pt x="10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8"/>
                <p:cNvSpPr/>
                <p:nvPr/>
              </p:nvSpPr>
              <p:spPr>
                <a:xfrm>
                  <a:off x="-599950" y="4282075"/>
                  <a:ext cx="50800" cy="35075"/>
                </a:xfrm>
                <a:custGeom>
                  <a:avLst/>
                  <a:gdLst/>
                  <a:ahLst/>
                  <a:cxnLst/>
                  <a:rect l="l" t="t" r="r" b="b"/>
                  <a:pathLst>
                    <a:path w="2032" h="1403" extrusionOk="0">
                      <a:moveTo>
                        <a:pt x="1032" y="0"/>
                      </a:moveTo>
                      <a:cubicBezTo>
                        <a:pt x="489" y="0"/>
                        <a:pt x="0" y="704"/>
                        <a:pt x="513" y="1194"/>
                      </a:cubicBezTo>
                      <a:cubicBezTo>
                        <a:pt x="660" y="1340"/>
                        <a:pt x="828" y="1402"/>
                        <a:pt x="991" y="1402"/>
                      </a:cubicBezTo>
                      <a:cubicBezTo>
                        <a:pt x="1537" y="1402"/>
                        <a:pt x="2031" y="712"/>
                        <a:pt x="1516" y="221"/>
                      </a:cubicBezTo>
                      <a:cubicBezTo>
                        <a:pt x="1368" y="65"/>
                        <a:pt x="119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8"/>
                <p:cNvSpPr/>
                <p:nvPr/>
              </p:nvSpPr>
              <p:spPr>
                <a:xfrm>
                  <a:off x="512475" y="4625075"/>
                  <a:ext cx="50700" cy="35500"/>
                </a:xfrm>
                <a:custGeom>
                  <a:avLst/>
                  <a:gdLst/>
                  <a:ahLst/>
                  <a:cxnLst/>
                  <a:rect l="l" t="t" r="r" b="b"/>
                  <a:pathLst>
                    <a:path w="2028" h="1420" extrusionOk="0">
                      <a:moveTo>
                        <a:pt x="1041" y="1"/>
                      </a:moveTo>
                      <a:cubicBezTo>
                        <a:pt x="495" y="1"/>
                        <a:pt x="1" y="691"/>
                        <a:pt x="516" y="1182"/>
                      </a:cubicBezTo>
                      <a:cubicBezTo>
                        <a:pt x="669" y="1350"/>
                        <a:pt x="844" y="1419"/>
                        <a:pt x="1014" y="1419"/>
                      </a:cubicBezTo>
                      <a:cubicBezTo>
                        <a:pt x="1552" y="1419"/>
                        <a:pt x="2027" y="718"/>
                        <a:pt x="1519" y="209"/>
                      </a:cubicBezTo>
                      <a:cubicBezTo>
                        <a:pt x="1372" y="63"/>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8"/>
                <p:cNvSpPr/>
                <p:nvPr/>
              </p:nvSpPr>
              <p:spPr>
                <a:xfrm>
                  <a:off x="235925" y="1842825"/>
                  <a:ext cx="50975" cy="35075"/>
                </a:xfrm>
                <a:custGeom>
                  <a:avLst/>
                  <a:gdLst/>
                  <a:ahLst/>
                  <a:cxnLst/>
                  <a:rect l="l" t="t" r="r" b="b"/>
                  <a:pathLst>
                    <a:path w="2039" h="1403" extrusionOk="0">
                      <a:moveTo>
                        <a:pt x="1046" y="0"/>
                      </a:moveTo>
                      <a:cubicBezTo>
                        <a:pt x="489" y="0"/>
                        <a:pt x="1" y="704"/>
                        <a:pt x="514" y="1194"/>
                      </a:cubicBezTo>
                      <a:cubicBezTo>
                        <a:pt x="660" y="1341"/>
                        <a:pt x="828" y="1402"/>
                        <a:pt x="992" y="1402"/>
                      </a:cubicBezTo>
                      <a:cubicBezTo>
                        <a:pt x="1539" y="1402"/>
                        <a:pt x="2038" y="713"/>
                        <a:pt x="1547" y="221"/>
                      </a:cubicBezTo>
                      <a:cubicBezTo>
                        <a:pt x="1391" y="65"/>
                        <a:pt x="1215" y="0"/>
                        <a:pt x="10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8"/>
                <p:cNvSpPr/>
                <p:nvPr/>
              </p:nvSpPr>
              <p:spPr>
                <a:xfrm>
                  <a:off x="968350" y="1967100"/>
                  <a:ext cx="49650" cy="35825"/>
                </a:xfrm>
                <a:custGeom>
                  <a:avLst/>
                  <a:gdLst/>
                  <a:ahLst/>
                  <a:cxnLst/>
                  <a:rect l="l" t="t" r="r" b="b"/>
                  <a:pathLst>
                    <a:path w="1986" h="1433" extrusionOk="0">
                      <a:moveTo>
                        <a:pt x="1053" y="0"/>
                      </a:moveTo>
                      <a:cubicBezTo>
                        <a:pt x="503" y="0"/>
                        <a:pt x="0" y="713"/>
                        <a:pt x="518" y="1208"/>
                      </a:cubicBezTo>
                      <a:cubicBezTo>
                        <a:pt x="669" y="1366"/>
                        <a:pt x="838" y="1432"/>
                        <a:pt x="1001" y="1432"/>
                      </a:cubicBezTo>
                      <a:cubicBezTo>
                        <a:pt x="1528" y="1432"/>
                        <a:pt x="1985" y="739"/>
                        <a:pt x="1521" y="205"/>
                      </a:cubicBezTo>
                      <a:cubicBezTo>
                        <a:pt x="1377" y="61"/>
                        <a:pt x="1213" y="0"/>
                        <a:pt x="105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8"/>
                <p:cNvSpPr/>
                <p:nvPr/>
              </p:nvSpPr>
              <p:spPr>
                <a:xfrm>
                  <a:off x="54900" y="585200"/>
                  <a:ext cx="50225" cy="35800"/>
                </a:xfrm>
                <a:custGeom>
                  <a:avLst/>
                  <a:gdLst/>
                  <a:ahLst/>
                  <a:cxnLst/>
                  <a:rect l="l" t="t" r="r" b="b"/>
                  <a:pathLst>
                    <a:path w="2009" h="1432" extrusionOk="0">
                      <a:moveTo>
                        <a:pt x="1026" y="1"/>
                      </a:moveTo>
                      <a:cubicBezTo>
                        <a:pt x="476" y="1"/>
                        <a:pt x="0" y="705"/>
                        <a:pt x="490" y="1194"/>
                      </a:cubicBezTo>
                      <a:cubicBezTo>
                        <a:pt x="643" y="1362"/>
                        <a:pt x="819" y="1432"/>
                        <a:pt x="989" y="1432"/>
                      </a:cubicBezTo>
                      <a:cubicBezTo>
                        <a:pt x="1528" y="1432"/>
                        <a:pt x="2009" y="730"/>
                        <a:pt x="1523" y="222"/>
                      </a:cubicBezTo>
                      <a:cubicBezTo>
                        <a:pt x="1368" y="66"/>
                        <a:pt x="1194" y="1"/>
                        <a:pt x="102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8"/>
                <p:cNvSpPr/>
                <p:nvPr/>
              </p:nvSpPr>
              <p:spPr>
                <a:xfrm>
                  <a:off x="-2734675" y="3180225"/>
                  <a:ext cx="50225" cy="35075"/>
                </a:xfrm>
                <a:custGeom>
                  <a:avLst/>
                  <a:gdLst/>
                  <a:ahLst/>
                  <a:cxnLst/>
                  <a:rect l="l" t="t" r="r" b="b"/>
                  <a:pathLst>
                    <a:path w="2009" h="1403" extrusionOk="0">
                      <a:moveTo>
                        <a:pt x="1013" y="0"/>
                      </a:moveTo>
                      <a:cubicBezTo>
                        <a:pt x="477" y="0"/>
                        <a:pt x="1" y="705"/>
                        <a:pt x="490" y="1194"/>
                      </a:cubicBezTo>
                      <a:cubicBezTo>
                        <a:pt x="637" y="1341"/>
                        <a:pt x="805" y="1402"/>
                        <a:pt x="968" y="1402"/>
                      </a:cubicBezTo>
                      <a:cubicBezTo>
                        <a:pt x="1514" y="1402"/>
                        <a:pt x="2008" y="713"/>
                        <a:pt x="1493" y="221"/>
                      </a:cubicBezTo>
                      <a:cubicBezTo>
                        <a:pt x="1345" y="66"/>
                        <a:pt x="1176"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8"/>
                <p:cNvSpPr/>
                <p:nvPr/>
              </p:nvSpPr>
              <p:spPr>
                <a:xfrm>
                  <a:off x="-3560675" y="2610300"/>
                  <a:ext cx="50300" cy="35700"/>
                </a:xfrm>
                <a:custGeom>
                  <a:avLst/>
                  <a:gdLst/>
                  <a:ahLst/>
                  <a:cxnLst/>
                  <a:rect l="l" t="t" r="r" b="b"/>
                  <a:pathLst>
                    <a:path w="2012" h="1428" extrusionOk="0">
                      <a:moveTo>
                        <a:pt x="1039" y="1"/>
                      </a:moveTo>
                      <a:cubicBezTo>
                        <a:pt x="494" y="1"/>
                        <a:pt x="1" y="705"/>
                        <a:pt x="490" y="1194"/>
                      </a:cubicBezTo>
                      <a:cubicBezTo>
                        <a:pt x="648" y="1359"/>
                        <a:pt x="824" y="1428"/>
                        <a:pt x="993" y="1428"/>
                      </a:cubicBezTo>
                      <a:cubicBezTo>
                        <a:pt x="1541" y="1428"/>
                        <a:pt x="2011" y="709"/>
                        <a:pt x="1524" y="222"/>
                      </a:cubicBezTo>
                      <a:cubicBezTo>
                        <a:pt x="1375" y="66"/>
                        <a:pt x="1205"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8"/>
                <p:cNvSpPr/>
                <p:nvPr/>
              </p:nvSpPr>
              <p:spPr>
                <a:xfrm>
                  <a:off x="-2691350" y="1535075"/>
                  <a:ext cx="50375" cy="35075"/>
                </a:xfrm>
                <a:custGeom>
                  <a:avLst/>
                  <a:gdLst/>
                  <a:ahLst/>
                  <a:cxnLst/>
                  <a:rect l="l" t="t" r="r" b="b"/>
                  <a:pathLst>
                    <a:path w="2015" h="1403" extrusionOk="0">
                      <a:moveTo>
                        <a:pt x="1039" y="0"/>
                      </a:moveTo>
                      <a:cubicBezTo>
                        <a:pt x="494" y="0"/>
                        <a:pt x="0" y="704"/>
                        <a:pt x="490" y="1194"/>
                      </a:cubicBezTo>
                      <a:cubicBezTo>
                        <a:pt x="651" y="1340"/>
                        <a:pt x="826" y="1402"/>
                        <a:pt x="993" y="1402"/>
                      </a:cubicBezTo>
                      <a:cubicBezTo>
                        <a:pt x="1551" y="1402"/>
                        <a:pt x="2015" y="712"/>
                        <a:pt x="1523" y="221"/>
                      </a:cubicBezTo>
                      <a:cubicBezTo>
                        <a:pt x="1375" y="65"/>
                        <a:pt x="1204"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8"/>
                <p:cNvSpPr/>
                <p:nvPr/>
              </p:nvSpPr>
              <p:spPr>
                <a:xfrm>
                  <a:off x="-1786450" y="914650"/>
                  <a:ext cx="50525" cy="35400"/>
                </a:xfrm>
                <a:custGeom>
                  <a:avLst/>
                  <a:gdLst/>
                  <a:ahLst/>
                  <a:cxnLst/>
                  <a:rect l="l" t="t" r="r" b="b"/>
                  <a:pathLst>
                    <a:path w="2021" h="1416" extrusionOk="0">
                      <a:moveTo>
                        <a:pt x="1060" y="0"/>
                      </a:moveTo>
                      <a:cubicBezTo>
                        <a:pt x="509" y="0"/>
                        <a:pt x="1" y="713"/>
                        <a:pt x="495" y="1208"/>
                      </a:cubicBezTo>
                      <a:cubicBezTo>
                        <a:pt x="649" y="1354"/>
                        <a:pt x="820" y="1416"/>
                        <a:pt x="984" y="1416"/>
                      </a:cubicBezTo>
                      <a:cubicBezTo>
                        <a:pt x="1538" y="1416"/>
                        <a:pt x="2021" y="720"/>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8"/>
                <p:cNvSpPr/>
                <p:nvPr/>
              </p:nvSpPr>
              <p:spPr>
                <a:xfrm>
                  <a:off x="-1588800" y="242050"/>
                  <a:ext cx="50350" cy="35925"/>
                </a:xfrm>
                <a:custGeom>
                  <a:avLst/>
                  <a:gdLst/>
                  <a:ahLst/>
                  <a:cxnLst/>
                  <a:rect l="l" t="t" r="r" b="b"/>
                  <a:pathLst>
                    <a:path w="2014" h="1437" extrusionOk="0">
                      <a:moveTo>
                        <a:pt x="1049" y="1"/>
                      </a:moveTo>
                      <a:cubicBezTo>
                        <a:pt x="501" y="1"/>
                        <a:pt x="0" y="696"/>
                        <a:pt x="492" y="1212"/>
                      </a:cubicBezTo>
                      <a:cubicBezTo>
                        <a:pt x="650" y="1370"/>
                        <a:pt x="827" y="1436"/>
                        <a:pt x="996" y="1436"/>
                      </a:cubicBezTo>
                      <a:cubicBezTo>
                        <a:pt x="1543" y="1436"/>
                        <a:pt x="2013" y="743"/>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8"/>
                <p:cNvSpPr/>
                <p:nvPr/>
              </p:nvSpPr>
              <p:spPr>
                <a:xfrm>
                  <a:off x="-943650" y="276250"/>
                  <a:ext cx="50325" cy="35900"/>
                </a:xfrm>
                <a:custGeom>
                  <a:avLst/>
                  <a:gdLst/>
                  <a:ahLst/>
                  <a:cxnLst/>
                  <a:rect l="l" t="t" r="r" b="b"/>
                  <a:pathLst>
                    <a:path w="2013" h="1436" extrusionOk="0">
                      <a:moveTo>
                        <a:pt x="1049" y="0"/>
                      </a:moveTo>
                      <a:cubicBezTo>
                        <a:pt x="501" y="0"/>
                        <a:pt x="0" y="696"/>
                        <a:pt x="492" y="1212"/>
                      </a:cubicBezTo>
                      <a:cubicBezTo>
                        <a:pt x="643" y="1370"/>
                        <a:pt x="816" y="1436"/>
                        <a:pt x="983" y="1436"/>
                      </a:cubicBezTo>
                      <a:cubicBezTo>
                        <a:pt x="1525" y="1436"/>
                        <a:pt x="2013" y="742"/>
                        <a:pt x="1525" y="209"/>
                      </a:cubicBezTo>
                      <a:cubicBezTo>
                        <a:pt x="1379" y="62"/>
                        <a:pt x="1212" y="0"/>
                        <a:pt x="10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8"/>
                <p:cNvSpPr/>
                <p:nvPr/>
              </p:nvSpPr>
              <p:spPr>
                <a:xfrm>
                  <a:off x="-625325" y="-57250"/>
                  <a:ext cx="50475" cy="35725"/>
                </a:xfrm>
                <a:custGeom>
                  <a:avLst/>
                  <a:gdLst/>
                  <a:ahLst/>
                  <a:cxnLst/>
                  <a:rect l="l" t="t" r="r" b="b"/>
                  <a:pathLst>
                    <a:path w="2019" h="1429" extrusionOk="0">
                      <a:moveTo>
                        <a:pt x="1047" y="0"/>
                      </a:moveTo>
                      <a:cubicBezTo>
                        <a:pt x="491" y="0"/>
                        <a:pt x="0" y="714"/>
                        <a:pt x="495" y="1208"/>
                      </a:cubicBezTo>
                      <a:cubicBezTo>
                        <a:pt x="643" y="1363"/>
                        <a:pt x="813" y="1428"/>
                        <a:pt x="978" y="1428"/>
                      </a:cubicBezTo>
                      <a:cubicBezTo>
                        <a:pt x="1523" y="1428"/>
                        <a:pt x="2018" y="718"/>
                        <a:pt x="1528" y="205"/>
                      </a:cubicBezTo>
                      <a:cubicBezTo>
                        <a:pt x="1377" y="61"/>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8"/>
                <p:cNvSpPr/>
                <p:nvPr/>
              </p:nvSpPr>
              <p:spPr>
                <a:xfrm>
                  <a:off x="1081525" y="3719750"/>
                  <a:ext cx="50375" cy="35075"/>
                </a:xfrm>
                <a:custGeom>
                  <a:avLst/>
                  <a:gdLst/>
                  <a:ahLst/>
                  <a:cxnLst/>
                  <a:rect l="l" t="t" r="r" b="b"/>
                  <a:pathLst>
                    <a:path w="2015" h="1403" extrusionOk="0">
                      <a:moveTo>
                        <a:pt x="1038" y="0"/>
                      </a:moveTo>
                      <a:cubicBezTo>
                        <a:pt x="494" y="0"/>
                        <a:pt x="0" y="704"/>
                        <a:pt x="490" y="1194"/>
                      </a:cubicBezTo>
                      <a:cubicBezTo>
                        <a:pt x="643" y="1341"/>
                        <a:pt x="815" y="1402"/>
                        <a:pt x="980" y="1402"/>
                      </a:cubicBezTo>
                      <a:cubicBezTo>
                        <a:pt x="1533" y="1402"/>
                        <a:pt x="2014" y="713"/>
                        <a:pt x="1523" y="221"/>
                      </a:cubicBezTo>
                      <a:cubicBezTo>
                        <a:pt x="1374" y="65"/>
                        <a:pt x="1204" y="0"/>
                        <a:pt x="103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8"/>
                <p:cNvSpPr/>
                <p:nvPr/>
              </p:nvSpPr>
              <p:spPr>
                <a:xfrm>
                  <a:off x="1127050" y="4295300"/>
                  <a:ext cx="50475" cy="35725"/>
                </a:xfrm>
                <a:custGeom>
                  <a:avLst/>
                  <a:gdLst/>
                  <a:ahLst/>
                  <a:cxnLst/>
                  <a:rect l="l" t="t" r="r" b="b"/>
                  <a:pathLst>
                    <a:path w="2019" h="1429" extrusionOk="0">
                      <a:moveTo>
                        <a:pt x="1049" y="1"/>
                      </a:moveTo>
                      <a:cubicBezTo>
                        <a:pt x="501" y="1"/>
                        <a:pt x="0" y="696"/>
                        <a:pt x="492" y="1212"/>
                      </a:cubicBezTo>
                      <a:cubicBezTo>
                        <a:pt x="645" y="1365"/>
                        <a:pt x="816" y="1429"/>
                        <a:pt x="980" y="1429"/>
                      </a:cubicBezTo>
                      <a:cubicBezTo>
                        <a:pt x="1534" y="1429"/>
                        <a:pt x="2018" y="701"/>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8"/>
                <p:cNvSpPr/>
                <p:nvPr/>
              </p:nvSpPr>
              <p:spPr>
                <a:xfrm>
                  <a:off x="1924175" y="4419925"/>
                  <a:ext cx="50350" cy="35375"/>
                </a:xfrm>
                <a:custGeom>
                  <a:avLst/>
                  <a:gdLst/>
                  <a:ahLst/>
                  <a:cxnLst/>
                  <a:rect l="l" t="t" r="r" b="b"/>
                  <a:pathLst>
                    <a:path w="2014" h="1415" extrusionOk="0">
                      <a:moveTo>
                        <a:pt x="1048" y="0"/>
                      </a:moveTo>
                      <a:cubicBezTo>
                        <a:pt x="500" y="0"/>
                        <a:pt x="1" y="690"/>
                        <a:pt x="492" y="1181"/>
                      </a:cubicBezTo>
                      <a:cubicBezTo>
                        <a:pt x="657" y="1346"/>
                        <a:pt x="838" y="1415"/>
                        <a:pt x="1008" y="1415"/>
                      </a:cubicBezTo>
                      <a:cubicBezTo>
                        <a:pt x="1561" y="1415"/>
                        <a:pt x="2014" y="696"/>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861" name="Google Shape;2861;p18"/>
          <p:cNvSpPr txBox="1">
            <a:spLocks noGrp="1"/>
          </p:cNvSpPr>
          <p:nvPr>
            <p:ph type="subTitle" idx="1"/>
          </p:nvPr>
        </p:nvSpPr>
        <p:spPr>
          <a:xfrm>
            <a:off x="4905375" y="2268425"/>
            <a:ext cx="2505000" cy="87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862" name="Google Shape;2862;p18"/>
          <p:cNvSpPr txBox="1">
            <a:spLocks noGrp="1"/>
          </p:cNvSpPr>
          <p:nvPr>
            <p:ph type="title"/>
          </p:nvPr>
        </p:nvSpPr>
        <p:spPr>
          <a:xfrm>
            <a:off x="4905375" y="1565225"/>
            <a:ext cx="2505000" cy="70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CUSTOM_16">
    <p:spTree>
      <p:nvGrpSpPr>
        <p:cNvPr id="1" name="Shape 3728"/>
        <p:cNvGrpSpPr/>
        <p:nvPr/>
      </p:nvGrpSpPr>
      <p:grpSpPr>
        <a:xfrm>
          <a:off x="0" y="0"/>
          <a:ext cx="0" cy="0"/>
          <a:chOff x="0" y="0"/>
          <a:chExt cx="0" cy="0"/>
        </a:xfrm>
      </p:grpSpPr>
      <p:grpSp>
        <p:nvGrpSpPr>
          <p:cNvPr id="3729" name="Google Shape;3729;p23"/>
          <p:cNvGrpSpPr/>
          <p:nvPr/>
        </p:nvGrpSpPr>
        <p:grpSpPr>
          <a:xfrm rot="-4280205" flipH="1">
            <a:off x="2573480" y="3405268"/>
            <a:ext cx="9206047" cy="7198955"/>
            <a:chOff x="-3560675" y="-1695025"/>
            <a:chExt cx="9206200" cy="7199075"/>
          </a:xfrm>
        </p:grpSpPr>
        <p:sp>
          <p:nvSpPr>
            <p:cNvPr id="3730" name="Google Shape;3730;p23"/>
            <p:cNvSpPr/>
            <p:nvPr/>
          </p:nvSpPr>
          <p:spPr>
            <a:xfrm>
              <a:off x="3144700" y="1760900"/>
              <a:ext cx="49725" cy="38825"/>
            </a:xfrm>
            <a:custGeom>
              <a:avLst/>
              <a:gdLst/>
              <a:ahLst/>
              <a:cxnLst/>
              <a:rect l="l" t="t" r="r" b="b"/>
              <a:pathLst>
                <a:path w="1989" h="1553" extrusionOk="0">
                  <a:moveTo>
                    <a:pt x="1058" y="1"/>
                  </a:moveTo>
                  <a:cubicBezTo>
                    <a:pt x="1040" y="1"/>
                    <a:pt x="1022" y="2"/>
                    <a:pt x="1004" y="3"/>
                  </a:cubicBezTo>
                  <a:cubicBezTo>
                    <a:pt x="1" y="33"/>
                    <a:pt x="31" y="1553"/>
                    <a:pt x="1034" y="1553"/>
                  </a:cubicBezTo>
                  <a:cubicBezTo>
                    <a:pt x="1988" y="1523"/>
                    <a:pt x="1977" y="1"/>
                    <a:pt x="10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3"/>
            <p:cNvSpPr/>
            <p:nvPr/>
          </p:nvSpPr>
          <p:spPr>
            <a:xfrm>
              <a:off x="2791350" y="1538300"/>
              <a:ext cx="49950" cy="38775"/>
            </a:xfrm>
            <a:custGeom>
              <a:avLst/>
              <a:gdLst/>
              <a:ahLst/>
              <a:cxnLst/>
              <a:rect l="l" t="t" r="r" b="b"/>
              <a:pathLst>
                <a:path w="1998" h="1551" extrusionOk="0">
                  <a:moveTo>
                    <a:pt x="1002" y="0"/>
                  </a:moveTo>
                  <a:cubicBezTo>
                    <a:pt x="993" y="0"/>
                    <a:pt x="983" y="0"/>
                    <a:pt x="973" y="1"/>
                  </a:cubicBezTo>
                  <a:cubicBezTo>
                    <a:pt x="1"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3"/>
            <p:cNvSpPr/>
            <p:nvPr/>
          </p:nvSpPr>
          <p:spPr>
            <a:xfrm>
              <a:off x="3881050" y="912150"/>
              <a:ext cx="50175" cy="39550"/>
            </a:xfrm>
            <a:custGeom>
              <a:avLst/>
              <a:gdLst/>
              <a:ahLst/>
              <a:cxnLst/>
              <a:rect l="l" t="t" r="r" b="b"/>
              <a:pathLst>
                <a:path w="2007" h="1582" extrusionOk="0">
                  <a:moveTo>
                    <a:pt x="973" y="1"/>
                  </a:moveTo>
                  <a:cubicBezTo>
                    <a:pt x="0" y="62"/>
                    <a:pt x="30" y="1581"/>
                    <a:pt x="1033" y="158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3" name="Google Shape;3733;p23"/>
            <p:cNvGrpSpPr/>
            <p:nvPr/>
          </p:nvGrpSpPr>
          <p:grpSpPr>
            <a:xfrm>
              <a:off x="-3560675" y="-1695025"/>
              <a:ext cx="9206200" cy="7199075"/>
              <a:chOff x="-3560675" y="-1695025"/>
              <a:chExt cx="9206200" cy="7199075"/>
            </a:xfrm>
          </p:grpSpPr>
          <p:sp>
            <p:nvSpPr>
              <p:cNvPr id="3734" name="Google Shape;3734;p23"/>
              <p:cNvSpPr/>
              <p:nvPr/>
            </p:nvSpPr>
            <p:spPr>
              <a:xfrm>
                <a:off x="3584675" y="-201850"/>
                <a:ext cx="50175" cy="38800"/>
              </a:xfrm>
              <a:custGeom>
                <a:avLst/>
                <a:gdLst/>
                <a:ahLst/>
                <a:cxnLst/>
                <a:rect l="l" t="t" r="r" b="b"/>
                <a:pathLst>
                  <a:path w="2007" h="1552" extrusionOk="0">
                    <a:moveTo>
                      <a:pt x="973" y="1"/>
                    </a:moveTo>
                    <a:cubicBezTo>
                      <a:pt x="1" y="31"/>
                      <a:pt x="31" y="1551"/>
                      <a:pt x="1034" y="1551"/>
                    </a:cubicBezTo>
                    <a:cubicBezTo>
                      <a:pt x="2007"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3"/>
              <p:cNvSpPr/>
              <p:nvPr/>
            </p:nvSpPr>
            <p:spPr>
              <a:xfrm>
                <a:off x="4071775" y="186450"/>
                <a:ext cx="49925" cy="39550"/>
              </a:xfrm>
              <a:custGeom>
                <a:avLst/>
                <a:gdLst/>
                <a:ahLst/>
                <a:cxnLst/>
                <a:rect l="l" t="t" r="r" b="b"/>
                <a:pathLst>
                  <a:path w="1997" h="1582" extrusionOk="0">
                    <a:moveTo>
                      <a:pt x="1032" y="1"/>
                    </a:moveTo>
                    <a:cubicBezTo>
                      <a:pt x="1023" y="1"/>
                      <a:pt x="1013" y="1"/>
                      <a:pt x="1003" y="1"/>
                    </a:cubicBezTo>
                    <a:cubicBezTo>
                      <a:pt x="0" y="62"/>
                      <a:pt x="31" y="1582"/>
                      <a:pt x="1034" y="1582"/>
                    </a:cubicBezTo>
                    <a:cubicBezTo>
                      <a:pt x="199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3"/>
              <p:cNvSpPr/>
              <p:nvPr/>
            </p:nvSpPr>
            <p:spPr>
              <a:xfrm>
                <a:off x="4755675" y="-352300"/>
                <a:ext cx="50175" cy="39550"/>
              </a:xfrm>
              <a:custGeom>
                <a:avLst/>
                <a:gdLst/>
                <a:ahLst/>
                <a:cxnLst/>
                <a:rect l="l" t="t" r="r" b="b"/>
                <a:pathLst>
                  <a:path w="2007" h="1582" extrusionOk="0">
                    <a:moveTo>
                      <a:pt x="1004" y="1"/>
                    </a:moveTo>
                    <a:cubicBezTo>
                      <a:pt x="0" y="61"/>
                      <a:pt x="31" y="1581"/>
                      <a:pt x="1034" y="1581"/>
                    </a:cubicBezTo>
                    <a:cubicBezTo>
                      <a:pt x="2007" y="1520"/>
                      <a:pt x="1976"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3"/>
              <p:cNvSpPr/>
              <p:nvPr/>
            </p:nvSpPr>
            <p:spPr>
              <a:xfrm>
                <a:off x="5595350" y="406075"/>
                <a:ext cx="50175" cy="38775"/>
              </a:xfrm>
              <a:custGeom>
                <a:avLst/>
                <a:gdLst/>
                <a:ahLst/>
                <a:cxnLst/>
                <a:rect l="l" t="t" r="r" b="b"/>
                <a:pathLst>
                  <a:path w="2007" h="1551" extrusionOk="0">
                    <a:moveTo>
                      <a:pt x="1004" y="0"/>
                    </a:moveTo>
                    <a:cubicBezTo>
                      <a:pt x="1" y="31"/>
                      <a:pt x="31" y="1551"/>
                      <a:pt x="1034" y="1551"/>
                    </a:cubicBezTo>
                    <a:cubicBezTo>
                      <a:pt x="2007" y="1520"/>
                      <a:pt x="1976"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3"/>
              <p:cNvSpPr/>
              <p:nvPr/>
            </p:nvSpPr>
            <p:spPr>
              <a:xfrm>
                <a:off x="1941075" y="5468575"/>
                <a:ext cx="50675" cy="35475"/>
              </a:xfrm>
              <a:custGeom>
                <a:avLst/>
                <a:gdLst/>
                <a:ahLst/>
                <a:cxnLst/>
                <a:rect l="l" t="t" r="r" b="b"/>
                <a:pathLst>
                  <a:path w="2027" h="1419" extrusionOk="0">
                    <a:moveTo>
                      <a:pt x="1041" y="0"/>
                    </a:moveTo>
                    <a:cubicBezTo>
                      <a:pt x="495" y="0"/>
                      <a:pt x="1" y="690"/>
                      <a:pt x="516" y="1181"/>
                    </a:cubicBezTo>
                    <a:cubicBezTo>
                      <a:pt x="669" y="1349"/>
                      <a:pt x="844" y="1419"/>
                      <a:pt x="1014" y="1419"/>
                    </a:cubicBezTo>
                    <a:cubicBezTo>
                      <a:pt x="1551" y="1419"/>
                      <a:pt x="2027" y="717"/>
                      <a:pt x="1519" y="208"/>
                    </a:cubicBezTo>
                    <a:cubicBezTo>
                      <a:pt x="1372" y="62"/>
                      <a:pt x="1204" y="0"/>
                      <a:pt x="10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23"/>
              <p:cNvGrpSpPr/>
              <p:nvPr/>
            </p:nvGrpSpPr>
            <p:grpSpPr>
              <a:xfrm>
                <a:off x="-3560675" y="-1695025"/>
                <a:ext cx="9184925" cy="7184775"/>
                <a:chOff x="-3560675" y="-1695025"/>
                <a:chExt cx="9184925" cy="7184775"/>
              </a:xfrm>
            </p:grpSpPr>
            <p:sp>
              <p:nvSpPr>
                <p:cNvPr id="3740" name="Google Shape;3740;p23"/>
                <p:cNvSpPr/>
                <p:nvPr/>
              </p:nvSpPr>
              <p:spPr>
                <a:xfrm>
                  <a:off x="-1101575" y="-1682675"/>
                  <a:ext cx="6725825" cy="4350200"/>
                </a:xfrm>
                <a:custGeom>
                  <a:avLst/>
                  <a:gdLst/>
                  <a:ahLst/>
                  <a:cxnLst/>
                  <a:rect l="l" t="t" r="r" b="b"/>
                  <a:pathLst>
                    <a:path w="269033" h="174008" extrusionOk="0">
                      <a:moveTo>
                        <a:pt x="59302" y="540"/>
                      </a:moveTo>
                      <a:lnTo>
                        <a:pt x="70458" y="37653"/>
                      </a:lnTo>
                      <a:lnTo>
                        <a:pt x="70458" y="37653"/>
                      </a:lnTo>
                      <a:lnTo>
                        <a:pt x="20365" y="22790"/>
                      </a:lnTo>
                      <a:lnTo>
                        <a:pt x="59302" y="540"/>
                      </a:lnTo>
                      <a:close/>
                      <a:moveTo>
                        <a:pt x="103984" y="31635"/>
                      </a:moveTo>
                      <a:lnTo>
                        <a:pt x="93984" y="45769"/>
                      </a:lnTo>
                      <a:cubicBezTo>
                        <a:pt x="93893" y="45860"/>
                        <a:pt x="93953" y="45981"/>
                        <a:pt x="94014" y="46042"/>
                      </a:cubicBezTo>
                      <a:lnTo>
                        <a:pt x="94045" y="46073"/>
                      </a:lnTo>
                      <a:lnTo>
                        <a:pt x="91036" y="54431"/>
                      </a:lnTo>
                      <a:lnTo>
                        <a:pt x="71066" y="38170"/>
                      </a:lnTo>
                      <a:lnTo>
                        <a:pt x="103984" y="31635"/>
                      </a:lnTo>
                      <a:close/>
                      <a:moveTo>
                        <a:pt x="129516" y="12334"/>
                      </a:moveTo>
                      <a:lnTo>
                        <a:pt x="116446" y="58048"/>
                      </a:lnTo>
                      <a:lnTo>
                        <a:pt x="94409" y="45921"/>
                      </a:lnTo>
                      <a:lnTo>
                        <a:pt x="129516" y="12334"/>
                      </a:lnTo>
                      <a:close/>
                      <a:moveTo>
                        <a:pt x="49363" y="35221"/>
                      </a:moveTo>
                      <a:lnTo>
                        <a:pt x="70640" y="38170"/>
                      </a:lnTo>
                      <a:lnTo>
                        <a:pt x="70640" y="38322"/>
                      </a:lnTo>
                      <a:lnTo>
                        <a:pt x="87054" y="64401"/>
                      </a:lnTo>
                      <a:lnTo>
                        <a:pt x="87054" y="64401"/>
                      </a:lnTo>
                      <a:lnTo>
                        <a:pt x="49363" y="35221"/>
                      </a:lnTo>
                      <a:close/>
                      <a:moveTo>
                        <a:pt x="71643" y="39142"/>
                      </a:moveTo>
                      <a:lnTo>
                        <a:pt x="90975" y="54796"/>
                      </a:lnTo>
                      <a:lnTo>
                        <a:pt x="87510" y="64401"/>
                      </a:lnTo>
                      <a:lnTo>
                        <a:pt x="71643" y="39142"/>
                      </a:lnTo>
                      <a:close/>
                      <a:moveTo>
                        <a:pt x="49454" y="35799"/>
                      </a:moveTo>
                      <a:lnTo>
                        <a:pt x="86689" y="64644"/>
                      </a:lnTo>
                      <a:lnTo>
                        <a:pt x="62707" y="60511"/>
                      </a:lnTo>
                      <a:lnTo>
                        <a:pt x="62707" y="60359"/>
                      </a:lnTo>
                      <a:lnTo>
                        <a:pt x="49454" y="35799"/>
                      </a:lnTo>
                      <a:close/>
                      <a:moveTo>
                        <a:pt x="20335" y="23185"/>
                      </a:moveTo>
                      <a:lnTo>
                        <a:pt x="68786" y="37531"/>
                      </a:lnTo>
                      <a:lnTo>
                        <a:pt x="48846" y="34765"/>
                      </a:lnTo>
                      <a:lnTo>
                        <a:pt x="48755" y="34765"/>
                      </a:lnTo>
                      <a:lnTo>
                        <a:pt x="48634" y="34644"/>
                      </a:lnTo>
                      <a:cubicBezTo>
                        <a:pt x="48608" y="34618"/>
                        <a:pt x="48571" y="34609"/>
                        <a:pt x="48533" y="34609"/>
                      </a:cubicBezTo>
                      <a:cubicBezTo>
                        <a:pt x="48481" y="34609"/>
                        <a:pt x="48425" y="34626"/>
                        <a:pt x="48390" y="34644"/>
                      </a:cubicBezTo>
                      <a:lnTo>
                        <a:pt x="15593" y="66985"/>
                      </a:lnTo>
                      <a:lnTo>
                        <a:pt x="20335" y="23185"/>
                      </a:lnTo>
                      <a:close/>
                      <a:moveTo>
                        <a:pt x="91248" y="55039"/>
                      </a:moveTo>
                      <a:lnTo>
                        <a:pt x="111583" y="71514"/>
                      </a:lnTo>
                      <a:lnTo>
                        <a:pt x="87753" y="64827"/>
                      </a:lnTo>
                      <a:lnTo>
                        <a:pt x="91248" y="55039"/>
                      </a:lnTo>
                      <a:close/>
                      <a:moveTo>
                        <a:pt x="94349" y="46346"/>
                      </a:moveTo>
                      <a:lnTo>
                        <a:pt x="116325" y="58444"/>
                      </a:lnTo>
                      <a:lnTo>
                        <a:pt x="112525" y="71787"/>
                      </a:lnTo>
                      <a:lnTo>
                        <a:pt x="91400" y="54675"/>
                      </a:lnTo>
                      <a:lnTo>
                        <a:pt x="94349" y="46346"/>
                      </a:lnTo>
                      <a:close/>
                      <a:moveTo>
                        <a:pt x="129820" y="12759"/>
                      </a:moveTo>
                      <a:lnTo>
                        <a:pt x="150672" y="76863"/>
                      </a:lnTo>
                      <a:lnTo>
                        <a:pt x="116781" y="58231"/>
                      </a:lnTo>
                      <a:lnTo>
                        <a:pt x="129820" y="12759"/>
                      </a:lnTo>
                      <a:close/>
                      <a:moveTo>
                        <a:pt x="130216" y="12729"/>
                      </a:moveTo>
                      <a:lnTo>
                        <a:pt x="172557" y="68201"/>
                      </a:lnTo>
                      <a:lnTo>
                        <a:pt x="153286" y="78262"/>
                      </a:lnTo>
                      <a:lnTo>
                        <a:pt x="151158" y="77137"/>
                      </a:lnTo>
                      <a:lnTo>
                        <a:pt x="130216" y="12729"/>
                      </a:lnTo>
                      <a:close/>
                      <a:moveTo>
                        <a:pt x="151341" y="77684"/>
                      </a:moveTo>
                      <a:lnTo>
                        <a:pt x="152921" y="78535"/>
                      </a:lnTo>
                      <a:lnTo>
                        <a:pt x="151797" y="79113"/>
                      </a:lnTo>
                      <a:lnTo>
                        <a:pt x="151341" y="77684"/>
                      </a:lnTo>
                      <a:close/>
                      <a:moveTo>
                        <a:pt x="87753" y="65191"/>
                      </a:moveTo>
                      <a:lnTo>
                        <a:pt x="111796" y="71970"/>
                      </a:lnTo>
                      <a:lnTo>
                        <a:pt x="88421" y="81423"/>
                      </a:lnTo>
                      <a:lnTo>
                        <a:pt x="87753" y="65191"/>
                      </a:lnTo>
                      <a:close/>
                      <a:moveTo>
                        <a:pt x="63315" y="61027"/>
                      </a:moveTo>
                      <a:lnTo>
                        <a:pt x="87358" y="65131"/>
                      </a:lnTo>
                      <a:lnTo>
                        <a:pt x="88057" y="81575"/>
                      </a:lnTo>
                      <a:lnTo>
                        <a:pt x="87327" y="81848"/>
                      </a:lnTo>
                      <a:lnTo>
                        <a:pt x="63315" y="61027"/>
                      </a:lnTo>
                      <a:close/>
                      <a:moveTo>
                        <a:pt x="88087" y="81939"/>
                      </a:moveTo>
                      <a:lnTo>
                        <a:pt x="88118" y="82487"/>
                      </a:lnTo>
                      <a:lnTo>
                        <a:pt x="87722" y="82152"/>
                      </a:lnTo>
                      <a:lnTo>
                        <a:pt x="88087" y="81939"/>
                      </a:lnTo>
                      <a:close/>
                      <a:moveTo>
                        <a:pt x="62494" y="60723"/>
                      </a:moveTo>
                      <a:cubicBezTo>
                        <a:pt x="62494" y="60754"/>
                        <a:pt x="62524" y="60814"/>
                        <a:pt x="62555" y="60875"/>
                      </a:cubicBezTo>
                      <a:lnTo>
                        <a:pt x="86993" y="82031"/>
                      </a:lnTo>
                      <a:lnTo>
                        <a:pt x="83801" y="83338"/>
                      </a:lnTo>
                      <a:lnTo>
                        <a:pt x="44895" y="70359"/>
                      </a:lnTo>
                      <a:lnTo>
                        <a:pt x="62494" y="60723"/>
                      </a:lnTo>
                      <a:close/>
                      <a:moveTo>
                        <a:pt x="87297" y="82304"/>
                      </a:moveTo>
                      <a:lnTo>
                        <a:pt x="88118" y="83003"/>
                      </a:lnTo>
                      <a:lnTo>
                        <a:pt x="88209" y="84797"/>
                      </a:lnTo>
                      <a:lnTo>
                        <a:pt x="88209" y="84797"/>
                      </a:lnTo>
                      <a:lnTo>
                        <a:pt x="84318" y="83520"/>
                      </a:lnTo>
                      <a:lnTo>
                        <a:pt x="87297" y="82304"/>
                      </a:lnTo>
                      <a:close/>
                      <a:moveTo>
                        <a:pt x="88543" y="83368"/>
                      </a:moveTo>
                      <a:lnTo>
                        <a:pt x="91431" y="85860"/>
                      </a:lnTo>
                      <a:lnTo>
                        <a:pt x="88604" y="84918"/>
                      </a:lnTo>
                      <a:lnTo>
                        <a:pt x="88543" y="83368"/>
                      </a:lnTo>
                      <a:close/>
                      <a:moveTo>
                        <a:pt x="45229" y="70906"/>
                      </a:moveTo>
                      <a:lnTo>
                        <a:pt x="83193" y="83550"/>
                      </a:lnTo>
                      <a:lnTo>
                        <a:pt x="62403" y="91940"/>
                      </a:lnTo>
                      <a:lnTo>
                        <a:pt x="45229" y="70906"/>
                      </a:lnTo>
                      <a:close/>
                      <a:moveTo>
                        <a:pt x="116659" y="58626"/>
                      </a:moveTo>
                      <a:lnTo>
                        <a:pt x="150824" y="77380"/>
                      </a:lnTo>
                      <a:lnTo>
                        <a:pt x="151432" y="79265"/>
                      </a:lnTo>
                      <a:lnTo>
                        <a:pt x="120641" y="95313"/>
                      </a:lnTo>
                      <a:cubicBezTo>
                        <a:pt x="120580" y="95374"/>
                        <a:pt x="120550" y="95435"/>
                        <a:pt x="120550" y="95526"/>
                      </a:cubicBezTo>
                      <a:lnTo>
                        <a:pt x="120550" y="95557"/>
                      </a:lnTo>
                      <a:cubicBezTo>
                        <a:pt x="120550" y="95557"/>
                        <a:pt x="120489" y="95526"/>
                        <a:pt x="120459" y="95526"/>
                      </a:cubicBezTo>
                      <a:lnTo>
                        <a:pt x="92343" y="86164"/>
                      </a:lnTo>
                      <a:lnTo>
                        <a:pt x="88513" y="82821"/>
                      </a:lnTo>
                      <a:lnTo>
                        <a:pt x="88482" y="81818"/>
                      </a:lnTo>
                      <a:lnTo>
                        <a:pt x="112404" y="72122"/>
                      </a:lnTo>
                      <a:lnTo>
                        <a:pt x="112586" y="72152"/>
                      </a:lnTo>
                      <a:cubicBezTo>
                        <a:pt x="112608" y="72157"/>
                        <a:pt x="112629" y="72160"/>
                        <a:pt x="112650" y="72160"/>
                      </a:cubicBezTo>
                      <a:cubicBezTo>
                        <a:pt x="112747" y="72160"/>
                        <a:pt x="112829" y="72105"/>
                        <a:pt x="112829" y="72030"/>
                      </a:cubicBezTo>
                      <a:lnTo>
                        <a:pt x="116659" y="58626"/>
                      </a:lnTo>
                      <a:close/>
                      <a:moveTo>
                        <a:pt x="151553" y="79660"/>
                      </a:moveTo>
                      <a:lnTo>
                        <a:pt x="158088" y="99721"/>
                      </a:lnTo>
                      <a:lnTo>
                        <a:pt x="158088" y="99721"/>
                      </a:lnTo>
                      <a:lnTo>
                        <a:pt x="121370" y="95435"/>
                      </a:lnTo>
                      <a:lnTo>
                        <a:pt x="151553" y="79660"/>
                      </a:lnTo>
                      <a:close/>
                      <a:moveTo>
                        <a:pt x="172770" y="68535"/>
                      </a:moveTo>
                      <a:lnTo>
                        <a:pt x="199670" y="103855"/>
                      </a:lnTo>
                      <a:lnTo>
                        <a:pt x="153711" y="78535"/>
                      </a:lnTo>
                      <a:lnTo>
                        <a:pt x="172770" y="68535"/>
                      </a:lnTo>
                      <a:close/>
                      <a:moveTo>
                        <a:pt x="83771" y="83702"/>
                      </a:moveTo>
                      <a:lnTo>
                        <a:pt x="88209" y="85192"/>
                      </a:lnTo>
                      <a:lnTo>
                        <a:pt x="89181" y="107988"/>
                      </a:lnTo>
                      <a:lnTo>
                        <a:pt x="64135" y="108657"/>
                      </a:lnTo>
                      <a:lnTo>
                        <a:pt x="62646" y="92304"/>
                      </a:lnTo>
                      <a:lnTo>
                        <a:pt x="83771" y="83702"/>
                      </a:lnTo>
                      <a:close/>
                      <a:moveTo>
                        <a:pt x="93102" y="86863"/>
                      </a:moveTo>
                      <a:lnTo>
                        <a:pt x="120276" y="95891"/>
                      </a:lnTo>
                      <a:lnTo>
                        <a:pt x="124744" y="114250"/>
                      </a:lnTo>
                      <a:lnTo>
                        <a:pt x="93102" y="86863"/>
                      </a:lnTo>
                      <a:close/>
                      <a:moveTo>
                        <a:pt x="15654" y="68261"/>
                      </a:moveTo>
                      <a:lnTo>
                        <a:pt x="44469" y="70480"/>
                      </a:lnTo>
                      <a:cubicBezTo>
                        <a:pt x="44469" y="70511"/>
                        <a:pt x="44469" y="70541"/>
                        <a:pt x="44500" y="70602"/>
                      </a:cubicBezTo>
                      <a:lnTo>
                        <a:pt x="62038" y="92092"/>
                      </a:lnTo>
                      <a:lnTo>
                        <a:pt x="8724" y="114311"/>
                      </a:lnTo>
                      <a:lnTo>
                        <a:pt x="15654" y="68261"/>
                      </a:lnTo>
                      <a:close/>
                      <a:moveTo>
                        <a:pt x="88634" y="85344"/>
                      </a:moveTo>
                      <a:lnTo>
                        <a:pt x="92160" y="86529"/>
                      </a:lnTo>
                      <a:lnTo>
                        <a:pt x="124805" y="114797"/>
                      </a:lnTo>
                      <a:lnTo>
                        <a:pt x="109364" y="128323"/>
                      </a:lnTo>
                      <a:lnTo>
                        <a:pt x="89607" y="108262"/>
                      </a:lnTo>
                      <a:lnTo>
                        <a:pt x="89607" y="108171"/>
                      </a:lnTo>
                      <a:lnTo>
                        <a:pt x="88634" y="85344"/>
                      </a:lnTo>
                      <a:close/>
                      <a:moveTo>
                        <a:pt x="63132" y="109417"/>
                      </a:moveTo>
                      <a:lnTo>
                        <a:pt x="42706" y="137624"/>
                      </a:lnTo>
                      <a:lnTo>
                        <a:pt x="9180" y="115101"/>
                      </a:lnTo>
                      <a:lnTo>
                        <a:pt x="63132" y="109417"/>
                      </a:lnTo>
                      <a:close/>
                      <a:moveTo>
                        <a:pt x="158636" y="100146"/>
                      </a:moveTo>
                      <a:lnTo>
                        <a:pt x="200126" y="105010"/>
                      </a:lnTo>
                      <a:lnTo>
                        <a:pt x="171067" y="138445"/>
                      </a:lnTo>
                      <a:lnTo>
                        <a:pt x="171067" y="138384"/>
                      </a:lnTo>
                      <a:lnTo>
                        <a:pt x="158636" y="100146"/>
                      </a:lnTo>
                      <a:close/>
                      <a:moveTo>
                        <a:pt x="62251" y="92456"/>
                      </a:moveTo>
                      <a:lnTo>
                        <a:pt x="63771" y="108931"/>
                      </a:lnTo>
                      <a:lnTo>
                        <a:pt x="63771" y="108961"/>
                      </a:lnTo>
                      <a:cubicBezTo>
                        <a:pt x="63801" y="109052"/>
                        <a:pt x="63892" y="109113"/>
                        <a:pt x="63953" y="109113"/>
                      </a:cubicBezTo>
                      <a:lnTo>
                        <a:pt x="89090" y="108444"/>
                      </a:lnTo>
                      <a:lnTo>
                        <a:pt x="44956" y="139144"/>
                      </a:lnTo>
                      <a:lnTo>
                        <a:pt x="43071" y="137837"/>
                      </a:lnTo>
                      <a:lnTo>
                        <a:pt x="63710" y="109326"/>
                      </a:lnTo>
                      <a:cubicBezTo>
                        <a:pt x="63740" y="109235"/>
                        <a:pt x="63740" y="109174"/>
                        <a:pt x="63710" y="109083"/>
                      </a:cubicBezTo>
                      <a:cubicBezTo>
                        <a:pt x="63649" y="109022"/>
                        <a:pt x="63588" y="108961"/>
                        <a:pt x="63497" y="108961"/>
                      </a:cubicBezTo>
                      <a:lnTo>
                        <a:pt x="8663" y="114736"/>
                      </a:lnTo>
                      <a:lnTo>
                        <a:pt x="62251" y="92456"/>
                      </a:lnTo>
                      <a:close/>
                      <a:moveTo>
                        <a:pt x="156812" y="129721"/>
                      </a:moveTo>
                      <a:lnTo>
                        <a:pt x="170794" y="138597"/>
                      </a:lnTo>
                      <a:lnTo>
                        <a:pt x="133377" y="150694"/>
                      </a:lnTo>
                      <a:lnTo>
                        <a:pt x="133377" y="150694"/>
                      </a:lnTo>
                      <a:lnTo>
                        <a:pt x="156812" y="129721"/>
                      </a:lnTo>
                      <a:close/>
                      <a:moveTo>
                        <a:pt x="120611" y="95678"/>
                      </a:moveTo>
                      <a:lnTo>
                        <a:pt x="120611" y="95678"/>
                      </a:lnTo>
                      <a:cubicBezTo>
                        <a:pt x="120641" y="95709"/>
                        <a:pt x="120702" y="95709"/>
                        <a:pt x="120732" y="95709"/>
                      </a:cubicBezTo>
                      <a:lnTo>
                        <a:pt x="158240" y="100116"/>
                      </a:lnTo>
                      <a:lnTo>
                        <a:pt x="170551" y="137989"/>
                      </a:lnTo>
                      <a:lnTo>
                        <a:pt x="156903" y="129296"/>
                      </a:lnTo>
                      <a:cubicBezTo>
                        <a:pt x="156865" y="129283"/>
                        <a:pt x="156833" y="129276"/>
                        <a:pt x="156801" y="129276"/>
                      </a:cubicBezTo>
                      <a:cubicBezTo>
                        <a:pt x="156756" y="129276"/>
                        <a:pt x="156713" y="129291"/>
                        <a:pt x="156660" y="129326"/>
                      </a:cubicBezTo>
                      <a:lnTo>
                        <a:pt x="132465" y="150998"/>
                      </a:lnTo>
                      <a:lnTo>
                        <a:pt x="132191" y="151059"/>
                      </a:lnTo>
                      <a:lnTo>
                        <a:pt x="125352" y="114827"/>
                      </a:lnTo>
                      <a:cubicBezTo>
                        <a:pt x="125352" y="114767"/>
                        <a:pt x="125322" y="114736"/>
                        <a:pt x="125291" y="114706"/>
                      </a:cubicBezTo>
                      <a:lnTo>
                        <a:pt x="125200" y="114675"/>
                      </a:lnTo>
                      <a:lnTo>
                        <a:pt x="120611" y="95678"/>
                      </a:lnTo>
                      <a:close/>
                      <a:moveTo>
                        <a:pt x="125018" y="115101"/>
                      </a:moveTo>
                      <a:lnTo>
                        <a:pt x="131827" y="151120"/>
                      </a:lnTo>
                      <a:lnTo>
                        <a:pt x="131827" y="151120"/>
                      </a:lnTo>
                      <a:lnTo>
                        <a:pt x="109638" y="128627"/>
                      </a:lnTo>
                      <a:lnTo>
                        <a:pt x="125018" y="115101"/>
                      </a:lnTo>
                      <a:close/>
                      <a:moveTo>
                        <a:pt x="89425" y="108627"/>
                      </a:moveTo>
                      <a:lnTo>
                        <a:pt x="109060" y="128566"/>
                      </a:lnTo>
                      <a:lnTo>
                        <a:pt x="81157" y="153035"/>
                      </a:lnTo>
                      <a:lnTo>
                        <a:pt x="45260" y="139387"/>
                      </a:lnTo>
                      <a:lnTo>
                        <a:pt x="89425" y="108627"/>
                      </a:lnTo>
                      <a:close/>
                      <a:moveTo>
                        <a:pt x="42828" y="138110"/>
                      </a:moveTo>
                      <a:lnTo>
                        <a:pt x="44895" y="139478"/>
                      </a:lnTo>
                      <a:cubicBezTo>
                        <a:pt x="44925" y="139509"/>
                        <a:pt x="44956" y="139509"/>
                        <a:pt x="45047" y="139509"/>
                      </a:cubicBezTo>
                      <a:lnTo>
                        <a:pt x="45047" y="139661"/>
                      </a:lnTo>
                      <a:lnTo>
                        <a:pt x="58877" y="164342"/>
                      </a:lnTo>
                      <a:lnTo>
                        <a:pt x="17265" y="173491"/>
                      </a:lnTo>
                      <a:lnTo>
                        <a:pt x="17265" y="173491"/>
                      </a:lnTo>
                      <a:lnTo>
                        <a:pt x="42828" y="138110"/>
                      </a:lnTo>
                      <a:close/>
                      <a:moveTo>
                        <a:pt x="59359" y="1"/>
                      </a:moveTo>
                      <a:cubicBezTo>
                        <a:pt x="59333" y="1"/>
                        <a:pt x="59302" y="8"/>
                        <a:pt x="59272" y="23"/>
                      </a:cubicBezTo>
                      <a:lnTo>
                        <a:pt x="20365" y="22334"/>
                      </a:lnTo>
                      <a:lnTo>
                        <a:pt x="19241" y="2850"/>
                      </a:lnTo>
                      <a:cubicBezTo>
                        <a:pt x="19241" y="2789"/>
                        <a:pt x="19150" y="2698"/>
                        <a:pt x="19089" y="2668"/>
                      </a:cubicBezTo>
                      <a:cubicBezTo>
                        <a:pt x="19068" y="2654"/>
                        <a:pt x="19048" y="2648"/>
                        <a:pt x="19028" y="2648"/>
                      </a:cubicBezTo>
                      <a:cubicBezTo>
                        <a:pt x="18958" y="2648"/>
                        <a:pt x="18893" y="2719"/>
                        <a:pt x="18846" y="2789"/>
                      </a:cubicBezTo>
                      <a:lnTo>
                        <a:pt x="61" y="42000"/>
                      </a:lnTo>
                      <a:cubicBezTo>
                        <a:pt x="0" y="42091"/>
                        <a:pt x="61" y="42212"/>
                        <a:pt x="122" y="42243"/>
                      </a:cubicBezTo>
                      <a:cubicBezTo>
                        <a:pt x="149" y="42261"/>
                        <a:pt x="175" y="42268"/>
                        <a:pt x="202" y="42268"/>
                      </a:cubicBezTo>
                      <a:cubicBezTo>
                        <a:pt x="267" y="42268"/>
                        <a:pt x="331" y="42225"/>
                        <a:pt x="396" y="42182"/>
                      </a:cubicBezTo>
                      <a:lnTo>
                        <a:pt x="18846" y="3640"/>
                      </a:lnTo>
                      <a:lnTo>
                        <a:pt x="19970" y="22729"/>
                      </a:lnTo>
                      <a:cubicBezTo>
                        <a:pt x="19970" y="22790"/>
                        <a:pt x="20001" y="22850"/>
                        <a:pt x="20031" y="22881"/>
                      </a:cubicBezTo>
                      <a:cubicBezTo>
                        <a:pt x="20001" y="22911"/>
                        <a:pt x="20001" y="22942"/>
                        <a:pt x="20001" y="23002"/>
                      </a:cubicBezTo>
                      <a:lnTo>
                        <a:pt x="15168" y="67502"/>
                      </a:lnTo>
                      <a:cubicBezTo>
                        <a:pt x="15168" y="67593"/>
                        <a:pt x="15198" y="67653"/>
                        <a:pt x="15289" y="67714"/>
                      </a:cubicBezTo>
                      <a:cubicBezTo>
                        <a:pt x="15312" y="67725"/>
                        <a:pt x="15338" y="67732"/>
                        <a:pt x="15365" y="67732"/>
                      </a:cubicBezTo>
                      <a:cubicBezTo>
                        <a:pt x="15413" y="67732"/>
                        <a:pt x="15464" y="67711"/>
                        <a:pt x="15502" y="67653"/>
                      </a:cubicBezTo>
                      <a:lnTo>
                        <a:pt x="48542" y="35069"/>
                      </a:lnTo>
                      <a:lnTo>
                        <a:pt x="48694" y="35191"/>
                      </a:lnTo>
                      <a:lnTo>
                        <a:pt x="62251" y="60359"/>
                      </a:lnTo>
                      <a:lnTo>
                        <a:pt x="44560" y="70085"/>
                      </a:lnTo>
                      <a:lnTo>
                        <a:pt x="15502" y="67897"/>
                      </a:lnTo>
                      <a:cubicBezTo>
                        <a:pt x="15411" y="67897"/>
                        <a:pt x="15320" y="67988"/>
                        <a:pt x="15320" y="68049"/>
                      </a:cubicBezTo>
                      <a:lnTo>
                        <a:pt x="8298" y="114645"/>
                      </a:lnTo>
                      <a:cubicBezTo>
                        <a:pt x="8298" y="114706"/>
                        <a:pt x="8298" y="114797"/>
                        <a:pt x="8359" y="114827"/>
                      </a:cubicBezTo>
                      <a:cubicBezTo>
                        <a:pt x="8420" y="114858"/>
                        <a:pt x="8450" y="114858"/>
                        <a:pt x="8481" y="114858"/>
                      </a:cubicBezTo>
                      <a:cubicBezTo>
                        <a:pt x="8481" y="114888"/>
                        <a:pt x="8450" y="114888"/>
                        <a:pt x="8450" y="114949"/>
                      </a:cubicBezTo>
                      <a:cubicBezTo>
                        <a:pt x="8450" y="115010"/>
                        <a:pt x="8450" y="115101"/>
                        <a:pt x="8511" y="115162"/>
                      </a:cubicBezTo>
                      <a:lnTo>
                        <a:pt x="42524" y="137958"/>
                      </a:lnTo>
                      <a:lnTo>
                        <a:pt x="16657" y="173704"/>
                      </a:lnTo>
                      <a:cubicBezTo>
                        <a:pt x="16627" y="173795"/>
                        <a:pt x="16627" y="173856"/>
                        <a:pt x="16657" y="173947"/>
                      </a:cubicBezTo>
                      <a:cubicBezTo>
                        <a:pt x="16688" y="174008"/>
                        <a:pt x="16779" y="174008"/>
                        <a:pt x="16809" y="174008"/>
                      </a:cubicBezTo>
                      <a:lnTo>
                        <a:pt x="16840" y="174008"/>
                      </a:lnTo>
                      <a:lnTo>
                        <a:pt x="59211" y="164707"/>
                      </a:lnTo>
                      <a:cubicBezTo>
                        <a:pt x="59302" y="164707"/>
                        <a:pt x="59333" y="164676"/>
                        <a:pt x="59363" y="164585"/>
                      </a:cubicBezTo>
                      <a:cubicBezTo>
                        <a:pt x="59394" y="164555"/>
                        <a:pt x="59363" y="164463"/>
                        <a:pt x="59363" y="164403"/>
                      </a:cubicBezTo>
                      <a:lnTo>
                        <a:pt x="45685" y="139965"/>
                      </a:lnTo>
                      <a:lnTo>
                        <a:pt x="81218" y="153460"/>
                      </a:lnTo>
                      <a:cubicBezTo>
                        <a:pt x="81236" y="153469"/>
                        <a:pt x="81256" y="153473"/>
                        <a:pt x="81277" y="153473"/>
                      </a:cubicBezTo>
                      <a:cubicBezTo>
                        <a:pt x="81327" y="153473"/>
                        <a:pt x="81379" y="153451"/>
                        <a:pt x="81400" y="153430"/>
                      </a:cubicBezTo>
                      <a:lnTo>
                        <a:pt x="109395" y="128870"/>
                      </a:lnTo>
                      <a:lnTo>
                        <a:pt x="131979" y="151788"/>
                      </a:lnTo>
                      <a:cubicBezTo>
                        <a:pt x="132009" y="151819"/>
                        <a:pt x="132055" y="151834"/>
                        <a:pt x="132104" y="151834"/>
                      </a:cubicBezTo>
                      <a:cubicBezTo>
                        <a:pt x="132153" y="151834"/>
                        <a:pt x="132206" y="151819"/>
                        <a:pt x="132252" y="151788"/>
                      </a:cubicBezTo>
                      <a:lnTo>
                        <a:pt x="132738" y="151363"/>
                      </a:lnTo>
                      <a:lnTo>
                        <a:pt x="171219" y="138931"/>
                      </a:lnTo>
                      <a:cubicBezTo>
                        <a:pt x="171250" y="138931"/>
                        <a:pt x="171311" y="138901"/>
                        <a:pt x="171311" y="138901"/>
                      </a:cubicBezTo>
                      <a:lnTo>
                        <a:pt x="200703" y="105040"/>
                      </a:lnTo>
                      <a:cubicBezTo>
                        <a:pt x="200734" y="105010"/>
                        <a:pt x="200794" y="104949"/>
                        <a:pt x="200734" y="104858"/>
                      </a:cubicBezTo>
                      <a:cubicBezTo>
                        <a:pt x="200703" y="104797"/>
                        <a:pt x="200673" y="104736"/>
                        <a:pt x="200582" y="104736"/>
                      </a:cubicBezTo>
                      <a:lnTo>
                        <a:pt x="158544" y="99812"/>
                      </a:lnTo>
                      <a:lnTo>
                        <a:pt x="151918" y="79508"/>
                      </a:lnTo>
                      <a:lnTo>
                        <a:pt x="153286" y="78809"/>
                      </a:lnTo>
                      <a:lnTo>
                        <a:pt x="200338" y="104645"/>
                      </a:lnTo>
                      <a:cubicBezTo>
                        <a:pt x="200361" y="104656"/>
                        <a:pt x="200391" y="104663"/>
                        <a:pt x="200422" y="104663"/>
                      </a:cubicBezTo>
                      <a:cubicBezTo>
                        <a:pt x="200476" y="104663"/>
                        <a:pt x="200532" y="104642"/>
                        <a:pt x="200551" y="104584"/>
                      </a:cubicBezTo>
                      <a:cubicBezTo>
                        <a:pt x="200582" y="104523"/>
                        <a:pt x="200642" y="104432"/>
                        <a:pt x="200551" y="104371"/>
                      </a:cubicBezTo>
                      <a:lnTo>
                        <a:pt x="173134" y="68413"/>
                      </a:lnTo>
                      <a:lnTo>
                        <a:pt x="188332" y="60480"/>
                      </a:lnTo>
                      <a:lnTo>
                        <a:pt x="207694" y="75769"/>
                      </a:lnTo>
                      <a:cubicBezTo>
                        <a:pt x="207740" y="75784"/>
                        <a:pt x="207778" y="75792"/>
                        <a:pt x="207816" y="75792"/>
                      </a:cubicBezTo>
                      <a:cubicBezTo>
                        <a:pt x="207854" y="75792"/>
                        <a:pt x="207892" y="75784"/>
                        <a:pt x="207937" y="75769"/>
                      </a:cubicBezTo>
                      <a:lnTo>
                        <a:pt x="235081" y="54249"/>
                      </a:lnTo>
                      <a:lnTo>
                        <a:pt x="268638" y="84523"/>
                      </a:lnTo>
                      <a:cubicBezTo>
                        <a:pt x="268683" y="84569"/>
                        <a:pt x="268729" y="84591"/>
                        <a:pt x="268774" y="84591"/>
                      </a:cubicBezTo>
                      <a:cubicBezTo>
                        <a:pt x="268820" y="84591"/>
                        <a:pt x="268866" y="84569"/>
                        <a:pt x="268911" y="84523"/>
                      </a:cubicBezTo>
                      <a:cubicBezTo>
                        <a:pt x="269033" y="84401"/>
                        <a:pt x="269033" y="84280"/>
                        <a:pt x="268942" y="84189"/>
                      </a:cubicBezTo>
                      <a:lnTo>
                        <a:pt x="235263" y="53793"/>
                      </a:lnTo>
                      <a:cubicBezTo>
                        <a:pt x="235233" y="53763"/>
                        <a:pt x="235187" y="53748"/>
                        <a:pt x="235142" y="53748"/>
                      </a:cubicBezTo>
                      <a:cubicBezTo>
                        <a:pt x="235096" y="53748"/>
                        <a:pt x="235050" y="53763"/>
                        <a:pt x="235020" y="53793"/>
                      </a:cubicBezTo>
                      <a:lnTo>
                        <a:pt x="207846" y="75252"/>
                      </a:lnTo>
                      <a:lnTo>
                        <a:pt x="188484" y="60024"/>
                      </a:lnTo>
                      <a:cubicBezTo>
                        <a:pt x="188420" y="60003"/>
                        <a:pt x="188370" y="59981"/>
                        <a:pt x="188326" y="59981"/>
                      </a:cubicBezTo>
                      <a:cubicBezTo>
                        <a:pt x="188307" y="59981"/>
                        <a:pt x="188289" y="59985"/>
                        <a:pt x="188271" y="59994"/>
                      </a:cubicBezTo>
                      <a:lnTo>
                        <a:pt x="172891" y="68049"/>
                      </a:lnTo>
                      <a:lnTo>
                        <a:pt x="129912" y="11726"/>
                      </a:lnTo>
                      <a:cubicBezTo>
                        <a:pt x="129881" y="11695"/>
                        <a:pt x="129851" y="11665"/>
                        <a:pt x="129760" y="11665"/>
                      </a:cubicBezTo>
                      <a:cubicBezTo>
                        <a:pt x="129729" y="11665"/>
                        <a:pt x="129668" y="11665"/>
                        <a:pt x="129608" y="11695"/>
                      </a:cubicBezTo>
                      <a:lnTo>
                        <a:pt x="95443" y="44370"/>
                      </a:lnTo>
                      <a:lnTo>
                        <a:pt x="104562" y="31483"/>
                      </a:lnTo>
                      <a:cubicBezTo>
                        <a:pt x="104622" y="31422"/>
                        <a:pt x="104622" y="31331"/>
                        <a:pt x="104562" y="31270"/>
                      </a:cubicBezTo>
                      <a:cubicBezTo>
                        <a:pt x="104539" y="31202"/>
                        <a:pt x="104499" y="31167"/>
                        <a:pt x="104442" y="31167"/>
                      </a:cubicBezTo>
                      <a:cubicBezTo>
                        <a:pt x="104423" y="31167"/>
                        <a:pt x="104402" y="31171"/>
                        <a:pt x="104379" y="31179"/>
                      </a:cubicBezTo>
                      <a:lnTo>
                        <a:pt x="70944" y="37805"/>
                      </a:lnTo>
                      <a:lnTo>
                        <a:pt x="70883" y="37775"/>
                      </a:lnTo>
                      <a:lnTo>
                        <a:pt x="59546" y="145"/>
                      </a:lnTo>
                      <a:cubicBezTo>
                        <a:pt x="59546" y="84"/>
                        <a:pt x="59485" y="23"/>
                        <a:pt x="59424" y="23"/>
                      </a:cubicBezTo>
                      <a:cubicBezTo>
                        <a:pt x="59409" y="8"/>
                        <a:pt x="59386" y="1"/>
                        <a:pt x="593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3"/>
                <p:cNvSpPr/>
                <p:nvPr/>
              </p:nvSpPr>
              <p:spPr>
                <a:xfrm>
                  <a:off x="90700" y="-831025"/>
                  <a:ext cx="50925" cy="39525"/>
                </a:xfrm>
                <a:custGeom>
                  <a:avLst/>
                  <a:gdLst/>
                  <a:ahLst/>
                  <a:cxnLst/>
                  <a:rect l="l" t="t" r="r" b="b"/>
                  <a:pathLst>
                    <a:path w="2037" h="1581" extrusionOk="0">
                      <a:moveTo>
                        <a:pt x="1003" y="0"/>
                      </a:moveTo>
                      <a:cubicBezTo>
                        <a:pt x="0" y="61"/>
                        <a:pt x="31" y="1581"/>
                        <a:pt x="1034" y="1581"/>
                      </a:cubicBezTo>
                      <a:cubicBezTo>
                        <a:pt x="2037"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3"/>
                <p:cNvSpPr/>
                <p:nvPr/>
              </p:nvSpPr>
              <p:spPr>
                <a:xfrm>
                  <a:off x="-8100" y="55725"/>
                  <a:ext cx="49725" cy="38825"/>
                </a:xfrm>
                <a:custGeom>
                  <a:avLst/>
                  <a:gdLst/>
                  <a:ahLst/>
                  <a:cxnLst/>
                  <a:rect l="l" t="t" r="r" b="b"/>
                  <a:pathLst>
                    <a:path w="1989" h="1553" extrusionOk="0">
                      <a:moveTo>
                        <a:pt x="1058" y="0"/>
                      </a:moveTo>
                      <a:cubicBezTo>
                        <a:pt x="1040" y="0"/>
                        <a:pt x="1022" y="1"/>
                        <a:pt x="1004" y="2"/>
                      </a:cubicBezTo>
                      <a:cubicBezTo>
                        <a:pt x="1" y="32"/>
                        <a:pt x="31" y="1552"/>
                        <a:pt x="1034" y="1552"/>
                      </a:cubicBezTo>
                      <a:cubicBezTo>
                        <a:pt x="1989" y="1522"/>
                        <a:pt x="1977" y="0"/>
                        <a:pt x="10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3"/>
                <p:cNvSpPr/>
                <p:nvPr/>
              </p:nvSpPr>
              <p:spPr>
                <a:xfrm>
                  <a:off x="434925" y="-187400"/>
                  <a:ext cx="50175" cy="38775"/>
                </a:xfrm>
                <a:custGeom>
                  <a:avLst/>
                  <a:gdLst/>
                  <a:ahLst/>
                  <a:cxnLst/>
                  <a:rect l="l" t="t" r="r" b="b"/>
                  <a:pathLst>
                    <a:path w="2007" h="1551" extrusionOk="0">
                      <a:moveTo>
                        <a:pt x="973" y="0"/>
                      </a:moveTo>
                      <a:cubicBezTo>
                        <a:pt x="0" y="31"/>
                        <a:pt x="31" y="1551"/>
                        <a:pt x="1034" y="1551"/>
                      </a:cubicBezTo>
                      <a:cubicBezTo>
                        <a:pt x="2007" y="1520"/>
                        <a:pt x="1976"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3"/>
                <p:cNvSpPr/>
                <p:nvPr/>
              </p:nvSpPr>
              <p:spPr>
                <a:xfrm>
                  <a:off x="639325" y="-751250"/>
                  <a:ext cx="49950" cy="39550"/>
                </a:xfrm>
                <a:custGeom>
                  <a:avLst/>
                  <a:gdLst/>
                  <a:ahLst/>
                  <a:cxnLst/>
                  <a:rect l="l" t="t" r="r" b="b"/>
                  <a:pathLst>
                    <a:path w="1998" h="1582" extrusionOk="0">
                      <a:moveTo>
                        <a:pt x="1003" y="0"/>
                      </a:moveTo>
                      <a:cubicBezTo>
                        <a:pt x="993" y="0"/>
                        <a:pt x="984" y="1"/>
                        <a:pt x="974" y="1"/>
                      </a:cubicBezTo>
                      <a:cubicBezTo>
                        <a:pt x="1" y="62"/>
                        <a:pt x="31" y="1581"/>
                        <a:pt x="1004" y="158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3"/>
                <p:cNvSpPr/>
                <p:nvPr/>
              </p:nvSpPr>
              <p:spPr>
                <a:xfrm>
                  <a:off x="1061075" y="-81050"/>
                  <a:ext cx="49700" cy="38800"/>
                </a:xfrm>
                <a:custGeom>
                  <a:avLst/>
                  <a:gdLst/>
                  <a:ahLst/>
                  <a:cxnLst/>
                  <a:rect l="l" t="t" r="r" b="b"/>
                  <a:pathLst>
                    <a:path w="1988" h="1552" extrusionOk="0">
                      <a:moveTo>
                        <a:pt x="1029" y="0"/>
                      </a:moveTo>
                      <a:cubicBezTo>
                        <a:pt x="1011" y="0"/>
                        <a:pt x="992" y="1"/>
                        <a:pt x="973" y="2"/>
                      </a:cubicBezTo>
                      <a:cubicBezTo>
                        <a:pt x="1" y="32"/>
                        <a:pt x="31" y="1552"/>
                        <a:pt x="100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3"/>
                <p:cNvSpPr/>
                <p:nvPr/>
              </p:nvSpPr>
              <p:spPr>
                <a:xfrm>
                  <a:off x="1229000" y="-547600"/>
                  <a:ext cx="49950" cy="38800"/>
                </a:xfrm>
                <a:custGeom>
                  <a:avLst/>
                  <a:gdLst/>
                  <a:ahLst/>
                  <a:cxnLst/>
                  <a:rect l="l" t="t" r="r" b="b"/>
                  <a:pathLst>
                    <a:path w="1998" h="1552" extrusionOk="0">
                      <a:moveTo>
                        <a:pt x="1003" y="0"/>
                      </a:moveTo>
                      <a:cubicBezTo>
                        <a:pt x="993" y="0"/>
                        <a:pt x="984" y="1"/>
                        <a:pt x="974" y="1"/>
                      </a:cubicBezTo>
                      <a:cubicBezTo>
                        <a:pt x="1" y="31"/>
                        <a:pt x="31" y="1551"/>
                        <a:pt x="1034" y="155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3"/>
                <p:cNvSpPr/>
                <p:nvPr/>
              </p:nvSpPr>
              <p:spPr>
                <a:xfrm>
                  <a:off x="430375" y="602875"/>
                  <a:ext cx="50175" cy="38800"/>
                </a:xfrm>
                <a:custGeom>
                  <a:avLst/>
                  <a:gdLst/>
                  <a:ahLst/>
                  <a:cxnLst/>
                  <a:rect l="l" t="t" r="r" b="b"/>
                  <a:pathLst>
                    <a:path w="2007" h="1552" extrusionOk="0">
                      <a:moveTo>
                        <a:pt x="973" y="1"/>
                      </a:moveTo>
                      <a:cubicBezTo>
                        <a:pt x="0" y="31"/>
                        <a:pt x="31" y="1551"/>
                        <a:pt x="1003" y="155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3"/>
                <p:cNvSpPr/>
                <p:nvPr/>
              </p:nvSpPr>
              <p:spPr>
                <a:xfrm>
                  <a:off x="1108200" y="1003325"/>
                  <a:ext cx="49925" cy="39550"/>
                </a:xfrm>
                <a:custGeom>
                  <a:avLst/>
                  <a:gdLst/>
                  <a:ahLst/>
                  <a:cxnLst/>
                  <a:rect l="l" t="t" r="r" b="b"/>
                  <a:pathLst>
                    <a:path w="1997" h="1582" extrusionOk="0">
                      <a:moveTo>
                        <a:pt x="1032" y="1"/>
                      </a:moveTo>
                      <a:cubicBezTo>
                        <a:pt x="1022" y="1"/>
                        <a:pt x="1013" y="1"/>
                        <a:pt x="1003" y="1"/>
                      </a:cubicBezTo>
                      <a:cubicBezTo>
                        <a:pt x="0" y="62"/>
                        <a:pt x="30" y="1582"/>
                        <a:pt x="1034" y="1582"/>
                      </a:cubicBezTo>
                      <a:cubicBezTo>
                        <a:pt x="1997" y="1492"/>
                        <a:pt x="1976"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3"/>
                <p:cNvSpPr/>
                <p:nvPr/>
              </p:nvSpPr>
              <p:spPr>
                <a:xfrm>
                  <a:off x="1688750" y="95275"/>
                  <a:ext cx="49950" cy="38775"/>
                </a:xfrm>
                <a:custGeom>
                  <a:avLst/>
                  <a:gdLst/>
                  <a:ahLst/>
                  <a:cxnLst/>
                  <a:rect l="l" t="t" r="r" b="b"/>
                  <a:pathLst>
                    <a:path w="1998" h="1551" extrusionOk="0">
                      <a:moveTo>
                        <a:pt x="1002" y="0"/>
                      </a:moveTo>
                      <a:cubicBezTo>
                        <a:pt x="992" y="0"/>
                        <a:pt x="983" y="0"/>
                        <a:pt x="973" y="1"/>
                      </a:cubicBezTo>
                      <a:cubicBezTo>
                        <a:pt x="0"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3"/>
                <p:cNvSpPr/>
                <p:nvPr/>
              </p:nvSpPr>
              <p:spPr>
                <a:xfrm>
                  <a:off x="-2025" y="1782975"/>
                  <a:ext cx="49950" cy="39550"/>
                </a:xfrm>
                <a:custGeom>
                  <a:avLst/>
                  <a:gdLst/>
                  <a:ahLst/>
                  <a:cxnLst/>
                  <a:rect l="l" t="t" r="r" b="b"/>
                  <a:pathLst>
                    <a:path w="1998" h="1582" extrusionOk="0">
                      <a:moveTo>
                        <a:pt x="1003" y="1"/>
                      </a:moveTo>
                      <a:cubicBezTo>
                        <a:pt x="993" y="1"/>
                        <a:pt x="983" y="1"/>
                        <a:pt x="974" y="1"/>
                      </a:cubicBezTo>
                      <a:cubicBezTo>
                        <a:pt x="1" y="62"/>
                        <a:pt x="31" y="1582"/>
                        <a:pt x="1004" y="1582"/>
                      </a:cubicBezTo>
                      <a:cubicBezTo>
                        <a:pt x="1997" y="1522"/>
                        <a:pt x="1977" y="1"/>
                        <a:pt x="100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3"/>
                <p:cNvSpPr/>
                <p:nvPr/>
              </p:nvSpPr>
              <p:spPr>
                <a:xfrm>
                  <a:off x="472925" y="1020025"/>
                  <a:ext cx="49725" cy="38825"/>
                </a:xfrm>
                <a:custGeom>
                  <a:avLst/>
                  <a:gdLst/>
                  <a:ahLst/>
                  <a:cxnLst/>
                  <a:rect l="l" t="t" r="r" b="b"/>
                  <a:pathLst>
                    <a:path w="1989" h="1553" extrusionOk="0">
                      <a:moveTo>
                        <a:pt x="1029" y="0"/>
                      </a:moveTo>
                      <a:cubicBezTo>
                        <a:pt x="1010" y="0"/>
                        <a:pt x="992" y="1"/>
                        <a:pt x="973" y="2"/>
                      </a:cubicBezTo>
                      <a:cubicBezTo>
                        <a:pt x="0" y="32"/>
                        <a:pt x="31" y="1552"/>
                        <a:pt x="103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3"/>
                <p:cNvSpPr/>
                <p:nvPr/>
              </p:nvSpPr>
              <p:spPr>
                <a:xfrm>
                  <a:off x="906050" y="2131775"/>
                  <a:ext cx="50175" cy="39550"/>
                </a:xfrm>
                <a:custGeom>
                  <a:avLst/>
                  <a:gdLst/>
                  <a:ahLst/>
                  <a:cxnLst/>
                  <a:rect l="l" t="t" r="r" b="b"/>
                  <a:pathLst>
                    <a:path w="2007" h="1582" extrusionOk="0">
                      <a:moveTo>
                        <a:pt x="973" y="1"/>
                      </a:moveTo>
                      <a:cubicBezTo>
                        <a:pt x="1" y="62"/>
                        <a:pt x="31" y="1581"/>
                        <a:pt x="1034" y="1581"/>
                      </a:cubicBezTo>
                      <a:cubicBezTo>
                        <a:pt x="2007" y="1521"/>
                        <a:pt x="1977"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3"/>
                <p:cNvSpPr/>
                <p:nvPr/>
              </p:nvSpPr>
              <p:spPr>
                <a:xfrm>
                  <a:off x="1998025" y="1166700"/>
                  <a:ext cx="50700" cy="38800"/>
                </a:xfrm>
                <a:custGeom>
                  <a:avLst/>
                  <a:gdLst/>
                  <a:ahLst/>
                  <a:cxnLst/>
                  <a:rect l="l" t="t" r="r" b="b"/>
                  <a:pathLst>
                    <a:path w="2028" h="1552" extrusionOk="0">
                      <a:moveTo>
                        <a:pt x="1032" y="1"/>
                      </a:moveTo>
                      <a:cubicBezTo>
                        <a:pt x="1023" y="1"/>
                        <a:pt x="1013" y="1"/>
                        <a:pt x="1004" y="1"/>
                      </a:cubicBezTo>
                      <a:cubicBezTo>
                        <a:pt x="0" y="32"/>
                        <a:pt x="61" y="1552"/>
                        <a:pt x="1034" y="1552"/>
                      </a:cubicBezTo>
                      <a:cubicBezTo>
                        <a:pt x="202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3"/>
                <p:cNvSpPr/>
                <p:nvPr/>
              </p:nvSpPr>
              <p:spPr>
                <a:xfrm>
                  <a:off x="1883275" y="694075"/>
                  <a:ext cx="51700" cy="38775"/>
                </a:xfrm>
                <a:custGeom>
                  <a:avLst/>
                  <a:gdLst/>
                  <a:ahLst/>
                  <a:cxnLst/>
                  <a:rect l="l" t="t" r="r" b="b"/>
                  <a:pathLst>
                    <a:path w="2068" h="1551" extrusionOk="0">
                      <a:moveTo>
                        <a:pt x="1004" y="0"/>
                      </a:moveTo>
                      <a:cubicBezTo>
                        <a:pt x="1" y="31"/>
                        <a:pt x="31" y="1550"/>
                        <a:pt x="1034" y="1550"/>
                      </a:cubicBezTo>
                      <a:cubicBezTo>
                        <a:pt x="2068" y="1520"/>
                        <a:pt x="2007"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3"/>
                <p:cNvSpPr/>
                <p:nvPr/>
              </p:nvSpPr>
              <p:spPr>
                <a:xfrm>
                  <a:off x="2175850" y="2087675"/>
                  <a:ext cx="51175" cy="38800"/>
                </a:xfrm>
                <a:custGeom>
                  <a:avLst/>
                  <a:gdLst/>
                  <a:ahLst/>
                  <a:cxnLst/>
                  <a:rect l="l" t="t" r="r" b="b"/>
                  <a:pathLst>
                    <a:path w="2047" h="1552" extrusionOk="0">
                      <a:moveTo>
                        <a:pt x="1061" y="0"/>
                      </a:moveTo>
                      <a:cubicBezTo>
                        <a:pt x="1042" y="0"/>
                        <a:pt x="1023" y="1"/>
                        <a:pt x="1003" y="2"/>
                      </a:cubicBezTo>
                      <a:cubicBezTo>
                        <a:pt x="0" y="32"/>
                        <a:pt x="30" y="1552"/>
                        <a:pt x="1033" y="1552"/>
                      </a:cubicBezTo>
                      <a:cubicBezTo>
                        <a:pt x="2047" y="1463"/>
                        <a:pt x="2008" y="0"/>
                        <a:pt x="10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3"/>
                <p:cNvSpPr/>
                <p:nvPr/>
              </p:nvSpPr>
              <p:spPr>
                <a:xfrm>
                  <a:off x="1482825" y="-914625"/>
                  <a:ext cx="49925" cy="39550"/>
                </a:xfrm>
                <a:custGeom>
                  <a:avLst/>
                  <a:gdLst/>
                  <a:ahLst/>
                  <a:cxnLst/>
                  <a:rect l="l" t="t" r="r" b="b"/>
                  <a:pathLst>
                    <a:path w="1997" h="1582" extrusionOk="0">
                      <a:moveTo>
                        <a:pt x="1001" y="0"/>
                      </a:moveTo>
                      <a:cubicBezTo>
                        <a:pt x="992" y="0"/>
                        <a:pt x="982" y="1"/>
                        <a:pt x="973" y="1"/>
                      </a:cubicBezTo>
                      <a:cubicBezTo>
                        <a:pt x="0" y="62"/>
                        <a:pt x="31" y="1581"/>
                        <a:pt x="1003" y="158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3"/>
                <p:cNvSpPr/>
                <p:nvPr/>
              </p:nvSpPr>
              <p:spPr>
                <a:xfrm>
                  <a:off x="2118850" y="-1399425"/>
                  <a:ext cx="50175" cy="38775"/>
                </a:xfrm>
                <a:custGeom>
                  <a:avLst/>
                  <a:gdLst/>
                  <a:ahLst/>
                  <a:cxnLst/>
                  <a:rect l="l" t="t" r="r" b="b"/>
                  <a:pathLst>
                    <a:path w="2007" h="1551" extrusionOk="0">
                      <a:moveTo>
                        <a:pt x="1003" y="0"/>
                      </a:moveTo>
                      <a:cubicBezTo>
                        <a:pt x="0" y="31"/>
                        <a:pt x="31" y="1551"/>
                        <a:pt x="1034" y="1551"/>
                      </a:cubicBezTo>
                      <a:cubicBezTo>
                        <a:pt x="2006"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3"/>
                <p:cNvSpPr/>
                <p:nvPr/>
              </p:nvSpPr>
              <p:spPr>
                <a:xfrm>
                  <a:off x="358175" y="-1695025"/>
                  <a:ext cx="50175" cy="38775"/>
                </a:xfrm>
                <a:custGeom>
                  <a:avLst/>
                  <a:gdLst/>
                  <a:ahLst/>
                  <a:cxnLst/>
                  <a:rect l="l" t="t" r="r" b="b"/>
                  <a:pathLst>
                    <a:path w="2007" h="1551" extrusionOk="0">
                      <a:moveTo>
                        <a:pt x="973" y="1"/>
                      </a:moveTo>
                      <a:cubicBezTo>
                        <a:pt x="1" y="31"/>
                        <a:pt x="31" y="1551"/>
                        <a:pt x="1004" y="1551"/>
                      </a:cubicBezTo>
                      <a:cubicBezTo>
                        <a:pt x="2007" y="1520"/>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3"/>
                <p:cNvSpPr/>
                <p:nvPr/>
              </p:nvSpPr>
              <p:spPr>
                <a:xfrm>
                  <a:off x="354375" y="2412175"/>
                  <a:ext cx="49925" cy="38775"/>
                </a:xfrm>
                <a:custGeom>
                  <a:avLst/>
                  <a:gdLst/>
                  <a:ahLst/>
                  <a:cxnLst/>
                  <a:rect l="l" t="t" r="r" b="b"/>
                  <a:pathLst>
                    <a:path w="1997" h="1551" extrusionOk="0">
                      <a:moveTo>
                        <a:pt x="1001" y="0"/>
                      </a:moveTo>
                      <a:cubicBezTo>
                        <a:pt x="992" y="0"/>
                        <a:pt x="983" y="0"/>
                        <a:pt x="973" y="1"/>
                      </a:cubicBezTo>
                      <a:cubicBezTo>
                        <a:pt x="1" y="31"/>
                        <a:pt x="31" y="1551"/>
                        <a:pt x="1004" y="155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3"/>
                <p:cNvSpPr/>
                <p:nvPr/>
              </p:nvSpPr>
              <p:spPr>
                <a:xfrm>
                  <a:off x="-702625" y="2644700"/>
                  <a:ext cx="50675" cy="39550"/>
                </a:xfrm>
                <a:custGeom>
                  <a:avLst/>
                  <a:gdLst/>
                  <a:ahLst/>
                  <a:cxnLst/>
                  <a:rect l="l" t="t" r="r" b="b"/>
                  <a:pathLst>
                    <a:path w="2027" h="1582" extrusionOk="0">
                      <a:moveTo>
                        <a:pt x="1031" y="0"/>
                      </a:moveTo>
                      <a:cubicBezTo>
                        <a:pt x="1022" y="0"/>
                        <a:pt x="1013" y="0"/>
                        <a:pt x="1003" y="1"/>
                      </a:cubicBezTo>
                      <a:cubicBezTo>
                        <a:pt x="0" y="62"/>
                        <a:pt x="61" y="1581"/>
                        <a:pt x="1034" y="1581"/>
                      </a:cubicBezTo>
                      <a:cubicBezTo>
                        <a:pt x="2027" y="1521"/>
                        <a:pt x="1977" y="0"/>
                        <a:pt x="103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3"/>
                <p:cNvSpPr/>
                <p:nvPr/>
              </p:nvSpPr>
              <p:spPr>
                <a:xfrm>
                  <a:off x="-911600" y="1169000"/>
                  <a:ext cx="50675" cy="38775"/>
                </a:xfrm>
                <a:custGeom>
                  <a:avLst/>
                  <a:gdLst/>
                  <a:ahLst/>
                  <a:cxnLst/>
                  <a:rect l="l" t="t" r="r" b="b"/>
                  <a:pathLst>
                    <a:path w="2027" h="1551" extrusionOk="0">
                      <a:moveTo>
                        <a:pt x="1032" y="0"/>
                      </a:moveTo>
                      <a:cubicBezTo>
                        <a:pt x="1023" y="0"/>
                        <a:pt x="1013" y="0"/>
                        <a:pt x="1003" y="1"/>
                      </a:cubicBezTo>
                      <a:cubicBezTo>
                        <a:pt x="0" y="31"/>
                        <a:pt x="61" y="1551"/>
                        <a:pt x="1034" y="1551"/>
                      </a:cubicBezTo>
                      <a:cubicBezTo>
                        <a:pt x="2027" y="149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3"/>
                <p:cNvSpPr/>
                <p:nvPr/>
              </p:nvSpPr>
              <p:spPr>
                <a:xfrm>
                  <a:off x="-735300" y="-475"/>
                  <a:ext cx="49925" cy="38775"/>
                </a:xfrm>
                <a:custGeom>
                  <a:avLst/>
                  <a:gdLst/>
                  <a:ahLst/>
                  <a:cxnLst/>
                  <a:rect l="l" t="t" r="r" b="b"/>
                  <a:pathLst>
                    <a:path w="1997" h="1551" extrusionOk="0">
                      <a:moveTo>
                        <a:pt x="1002" y="0"/>
                      </a:moveTo>
                      <a:cubicBezTo>
                        <a:pt x="993" y="0"/>
                        <a:pt x="983" y="0"/>
                        <a:pt x="973" y="1"/>
                      </a:cubicBezTo>
                      <a:cubicBezTo>
                        <a:pt x="0" y="31"/>
                        <a:pt x="31" y="1551"/>
                        <a:pt x="1003" y="1551"/>
                      </a:cubicBezTo>
                      <a:cubicBezTo>
                        <a:pt x="1996" y="1491"/>
                        <a:pt x="197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3"/>
                <p:cNvSpPr/>
                <p:nvPr/>
              </p:nvSpPr>
              <p:spPr>
                <a:xfrm>
                  <a:off x="-1120575" y="-650175"/>
                  <a:ext cx="50700" cy="38775"/>
                </a:xfrm>
                <a:custGeom>
                  <a:avLst/>
                  <a:gdLst/>
                  <a:ahLst/>
                  <a:cxnLst/>
                  <a:rect l="l" t="t" r="r" b="b"/>
                  <a:pathLst>
                    <a:path w="2028" h="1551" extrusionOk="0">
                      <a:moveTo>
                        <a:pt x="1032" y="0"/>
                      </a:moveTo>
                      <a:cubicBezTo>
                        <a:pt x="1022" y="0"/>
                        <a:pt x="1013" y="0"/>
                        <a:pt x="1004" y="1"/>
                      </a:cubicBezTo>
                      <a:cubicBezTo>
                        <a:pt x="0" y="31"/>
                        <a:pt x="61" y="1551"/>
                        <a:pt x="1034" y="1551"/>
                      </a:cubicBezTo>
                      <a:cubicBezTo>
                        <a:pt x="2027" y="152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3"/>
                <p:cNvSpPr/>
                <p:nvPr/>
              </p:nvSpPr>
              <p:spPr>
                <a:xfrm>
                  <a:off x="-618275" y="-1134975"/>
                  <a:ext cx="50175" cy="39525"/>
                </a:xfrm>
                <a:custGeom>
                  <a:avLst/>
                  <a:gdLst/>
                  <a:ahLst/>
                  <a:cxnLst/>
                  <a:rect l="l" t="t" r="r" b="b"/>
                  <a:pathLst>
                    <a:path w="2007" h="1581" extrusionOk="0">
                      <a:moveTo>
                        <a:pt x="973" y="0"/>
                      </a:moveTo>
                      <a:cubicBezTo>
                        <a:pt x="0" y="61"/>
                        <a:pt x="30" y="1581"/>
                        <a:pt x="1003" y="1581"/>
                      </a:cubicBezTo>
                      <a:cubicBezTo>
                        <a:pt x="2006" y="1520"/>
                        <a:pt x="1945"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3"/>
                <p:cNvSpPr/>
                <p:nvPr/>
              </p:nvSpPr>
              <p:spPr>
                <a:xfrm>
                  <a:off x="-649450" y="-1630450"/>
                  <a:ext cx="50700" cy="38800"/>
                </a:xfrm>
                <a:custGeom>
                  <a:avLst/>
                  <a:gdLst/>
                  <a:ahLst/>
                  <a:cxnLst/>
                  <a:rect l="l" t="t" r="r" b="b"/>
                  <a:pathLst>
                    <a:path w="2028" h="1552" extrusionOk="0">
                      <a:moveTo>
                        <a:pt x="1032" y="1"/>
                      </a:moveTo>
                      <a:cubicBezTo>
                        <a:pt x="1023" y="1"/>
                        <a:pt x="1013" y="1"/>
                        <a:pt x="1004" y="1"/>
                      </a:cubicBezTo>
                      <a:cubicBezTo>
                        <a:pt x="1" y="32"/>
                        <a:pt x="62" y="1551"/>
                        <a:pt x="1034" y="1551"/>
                      </a:cubicBezTo>
                      <a:lnTo>
                        <a:pt x="1034" y="1551"/>
                      </a:lnTo>
                      <a:cubicBezTo>
                        <a:pt x="2028" y="1521"/>
                        <a:pt x="1978"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3"/>
                <p:cNvSpPr/>
                <p:nvPr/>
              </p:nvSpPr>
              <p:spPr>
                <a:xfrm>
                  <a:off x="-3541600" y="-45575"/>
                  <a:ext cx="5511525" cy="5535325"/>
                </a:xfrm>
                <a:custGeom>
                  <a:avLst/>
                  <a:gdLst/>
                  <a:ahLst/>
                  <a:cxnLst/>
                  <a:rect l="l" t="t" r="r" b="b"/>
                  <a:pathLst>
                    <a:path w="220461" h="221413" extrusionOk="0">
                      <a:moveTo>
                        <a:pt x="104684" y="13993"/>
                      </a:moveTo>
                      <a:lnTo>
                        <a:pt x="125535" y="55909"/>
                      </a:lnTo>
                      <a:lnTo>
                        <a:pt x="114745" y="40559"/>
                      </a:lnTo>
                      <a:lnTo>
                        <a:pt x="114745" y="40407"/>
                      </a:lnTo>
                      <a:cubicBezTo>
                        <a:pt x="114745" y="40346"/>
                        <a:pt x="114684" y="40255"/>
                        <a:pt x="114593" y="40255"/>
                      </a:cubicBezTo>
                      <a:lnTo>
                        <a:pt x="71917" y="38462"/>
                      </a:lnTo>
                      <a:lnTo>
                        <a:pt x="104684" y="13993"/>
                      </a:lnTo>
                      <a:close/>
                      <a:moveTo>
                        <a:pt x="104896" y="13750"/>
                      </a:moveTo>
                      <a:lnTo>
                        <a:pt x="144654" y="26000"/>
                      </a:lnTo>
                      <a:lnTo>
                        <a:pt x="126477" y="57094"/>
                      </a:lnTo>
                      <a:lnTo>
                        <a:pt x="104896" y="13750"/>
                      </a:lnTo>
                      <a:close/>
                      <a:moveTo>
                        <a:pt x="126477" y="57854"/>
                      </a:moveTo>
                      <a:lnTo>
                        <a:pt x="151797" y="76061"/>
                      </a:lnTo>
                      <a:lnTo>
                        <a:pt x="135870" y="78219"/>
                      </a:lnTo>
                      <a:cubicBezTo>
                        <a:pt x="135809" y="78219"/>
                        <a:pt x="135718" y="78280"/>
                        <a:pt x="135718" y="78402"/>
                      </a:cubicBezTo>
                      <a:lnTo>
                        <a:pt x="135718" y="78432"/>
                      </a:lnTo>
                      <a:lnTo>
                        <a:pt x="128179" y="81715"/>
                      </a:lnTo>
                      <a:lnTo>
                        <a:pt x="126477" y="57854"/>
                      </a:lnTo>
                      <a:close/>
                      <a:moveTo>
                        <a:pt x="114471" y="41653"/>
                      </a:moveTo>
                      <a:lnTo>
                        <a:pt x="118483" y="85180"/>
                      </a:lnTo>
                      <a:lnTo>
                        <a:pt x="106082" y="66274"/>
                      </a:lnTo>
                      <a:lnTo>
                        <a:pt x="106203" y="66183"/>
                      </a:lnTo>
                      <a:lnTo>
                        <a:pt x="114471" y="41653"/>
                      </a:lnTo>
                      <a:close/>
                      <a:moveTo>
                        <a:pt x="114836" y="41258"/>
                      </a:moveTo>
                      <a:lnTo>
                        <a:pt x="126265" y="57550"/>
                      </a:lnTo>
                      <a:cubicBezTo>
                        <a:pt x="126234" y="57581"/>
                        <a:pt x="126173" y="57611"/>
                        <a:pt x="126143" y="57702"/>
                      </a:cubicBezTo>
                      <a:lnTo>
                        <a:pt x="118818" y="85332"/>
                      </a:lnTo>
                      <a:lnTo>
                        <a:pt x="114836" y="41258"/>
                      </a:lnTo>
                      <a:close/>
                      <a:moveTo>
                        <a:pt x="126265" y="58827"/>
                      </a:moveTo>
                      <a:lnTo>
                        <a:pt x="127876" y="81867"/>
                      </a:lnTo>
                      <a:lnTo>
                        <a:pt x="119152" y="85575"/>
                      </a:lnTo>
                      <a:lnTo>
                        <a:pt x="119152" y="85575"/>
                      </a:lnTo>
                      <a:lnTo>
                        <a:pt x="126265" y="58827"/>
                      </a:lnTo>
                      <a:close/>
                      <a:moveTo>
                        <a:pt x="71066" y="39313"/>
                      </a:moveTo>
                      <a:lnTo>
                        <a:pt x="87784" y="60255"/>
                      </a:lnTo>
                      <a:cubicBezTo>
                        <a:pt x="87723" y="60286"/>
                        <a:pt x="87723" y="60316"/>
                        <a:pt x="87692" y="60347"/>
                      </a:cubicBezTo>
                      <a:lnTo>
                        <a:pt x="84166" y="85818"/>
                      </a:lnTo>
                      <a:lnTo>
                        <a:pt x="35381" y="63690"/>
                      </a:lnTo>
                      <a:lnTo>
                        <a:pt x="71066" y="39313"/>
                      </a:lnTo>
                      <a:close/>
                      <a:moveTo>
                        <a:pt x="87996" y="61015"/>
                      </a:moveTo>
                      <a:lnTo>
                        <a:pt x="103437" y="94754"/>
                      </a:lnTo>
                      <a:lnTo>
                        <a:pt x="84531" y="85970"/>
                      </a:lnTo>
                      <a:lnTo>
                        <a:pt x="87996" y="61015"/>
                      </a:lnTo>
                      <a:close/>
                      <a:moveTo>
                        <a:pt x="88179" y="60407"/>
                      </a:moveTo>
                      <a:lnTo>
                        <a:pt x="105808" y="66243"/>
                      </a:lnTo>
                      <a:cubicBezTo>
                        <a:pt x="105778" y="66274"/>
                        <a:pt x="105747" y="66335"/>
                        <a:pt x="105778" y="66395"/>
                      </a:cubicBezTo>
                      <a:lnTo>
                        <a:pt x="106872" y="96335"/>
                      </a:lnTo>
                      <a:lnTo>
                        <a:pt x="103954" y="94967"/>
                      </a:lnTo>
                      <a:lnTo>
                        <a:pt x="88179" y="60407"/>
                      </a:lnTo>
                      <a:close/>
                      <a:moveTo>
                        <a:pt x="106112" y="67034"/>
                      </a:moveTo>
                      <a:lnTo>
                        <a:pt x="118544" y="85970"/>
                      </a:lnTo>
                      <a:lnTo>
                        <a:pt x="107845" y="96821"/>
                      </a:lnTo>
                      <a:lnTo>
                        <a:pt x="107176" y="96517"/>
                      </a:lnTo>
                      <a:lnTo>
                        <a:pt x="106112" y="67034"/>
                      </a:lnTo>
                      <a:close/>
                      <a:moveTo>
                        <a:pt x="107237" y="96943"/>
                      </a:moveTo>
                      <a:lnTo>
                        <a:pt x="107571" y="97095"/>
                      </a:lnTo>
                      <a:lnTo>
                        <a:pt x="107237" y="97429"/>
                      </a:lnTo>
                      <a:lnTo>
                        <a:pt x="107237" y="96943"/>
                      </a:lnTo>
                      <a:close/>
                      <a:moveTo>
                        <a:pt x="104136" y="95514"/>
                      </a:moveTo>
                      <a:lnTo>
                        <a:pt x="106842" y="96761"/>
                      </a:lnTo>
                      <a:lnTo>
                        <a:pt x="106872" y="97794"/>
                      </a:lnTo>
                      <a:lnTo>
                        <a:pt x="105747" y="98949"/>
                      </a:lnTo>
                      <a:lnTo>
                        <a:pt x="104136" y="95514"/>
                      </a:lnTo>
                      <a:close/>
                      <a:moveTo>
                        <a:pt x="136022" y="78554"/>
                      </a:moveTo>
                      <a:lnTo>
                        <a:pt x="181007" y="81168"/>
                      </a:lnTo>
                      <a:lnTo>
                        <a:pt x="141736" y="101198"/>
                      </a:lnTo>
                      <a:lnTo>
                        <a:pt x="136022" y="78554"/>
                      </a:lnTo>
                      <a:close/>
                      <a:moveTo>
                        <a:pt x="35199" y="64511"/>
                      </a:moveTo>
                      <a:lnTo>
                        <a:pt x="73194" y="97551"/>
                      </a:lnTo>
                      <a:lnTo>
                        <a:pt x="41157" y="101533"/>
                      </a:lnTo>
                      <a:lnTo>
                        <a:pt x="35199" y="64511"/>
                      </a:lnTo>
                      <a:close/>
                      <a:moveTo>
                        <a:pt x="106933" y="98280"/>
                      </a:moveTo>
                      <a:lnTo>
                        <a:pt x="107024" y="101806"/>
                      </a:lnTo>
                      <a:lnTo>
                        <a:pt x="107024" y="101806"/>
                      </a:lnTo>
                      <a:lnTo>
                        <a:pt x="105899" y="99314"/>
                      </a:lnTo>
                      <a:lnTo>
                        <a:pt x="106933" y="98280"/>
                      </a:lnTo>
                      <a:close/>
                      <a:moveTo>
                        <a:pt x="127845" y="82201"/>
                      </a:moveTo>
                      <a:lnTo>
                        <a:pt x="129517" y="106396"/>
                      </a:lnTo>
                      <a:lnTo>
                        <a:pt x="119000" y="86000"/>
                      </a:lnTo>
                      <a:lnTo>
                        <a:pt x="127845" y="82201"/>
                      </a:lnTo>
                      <a:close/>
                      <a:moveTo>
                        <a:pt x="118726" y="86244"/>
                      </a:moveTo>
                      <a:lnTo>
                        <a:pt x="129334" y="106821"/>
                      </a:lnTo>
                      <a:lnTo>
                        <a:pt x="108179" y="96943"/>
                      </a:lnTo>
                      <a:lnTo>
                        <a:pt x="118726" y="86244"/>
                      </a:lnTo>
                      <a:close/>
                      <a:moveTo>
                        <a:pt x="135718" y="78827"/>
                      </a:moveTo>
                      <a:lnTo>
                        <a:pt x="141432" y="101350"/>
                      </a:lnTo>
                      <a:lnTo>
                        <a:pt x="129942" y="107217"/>
                      </a:lnTo>
                      <a:lnTo>
                        <a:pt x="128210" y="82049"/>
                      </a:lnTo>
                      <a:lnTo>
                        <a:pt x="135718" y="78827"/>
                      </a:lnTo>
                      <a:close/>
                      <a:moveTo>
                        <a:pt x="84470" y="86335"/>
                      </a:moveTo>
                      <a:lnTo>
                        <a:pt x="103650" y="95271"/>
                      </a:lnTo>
                      <a:lnTo>
                        <a:pt x="105474" y="99223"/>
                      </a:lnTo>
                      <a:lnTo>
                        <a:pt x="90610" y="114299"/>
                      </a:lnTo>
                      <a:lnTo>
                        <a:pt x="74318" y="97733"/>
                      </a:lnTo>
                      <a:lnTo>
                        <a:pt x="84470" y="86335"/>
                      </a:lnTo>
                      <a:close/>
                      <a:moveTo>
                        <a:pt x="35169" y="63964"/>
                      </a:moveTo>
                      <a:lnTo>
                        <a:pt x="84136" y="86152"/>
                      </a:lnTo>
                      <a:lnTo>
                        <a:pt x="73893" y="97642"/>
                      </a:lnTo>
                      <a:lnTo>
                        <a:pt x="73862" y="97672"/>
                      </a:lnTo>
                      <a:cubicBezTo>
                        <a:pt x="73832" y="97733"/>
                        <a:pt x="73832" y="97824"/>
                        <a:pt x="73893" y="97885"/>
                      </a:cubicBezTo>
                      <a:lnTo>
                        <a:pt x="90276" y="114512"/>
                      </a:lnTo>
                      <a:lnTo>
                        <a:pt x="41521" y="103964"/>
                      </a:lnTo>
                      <a:lnTo>
                        <a:pt x="41187" y="101837"/>
                      </a:lnTo>
                      <a:lnTo>
                        <a:pt x="73589" y="97824"/>
                      </a:lnTo>
                      <a:cubicBezTo>
                        <a:pt x="73680" y="97824"/>
                        <a:pt x="73710" y="97794"/>
                        <a:pt x="73741" y="97703"/>
                      </a:cubicBezTo>
                      <a:cubicBezTo>
                        <a:pt x="73802" y="97642"/>
                        <a:pt x="73741" y="97551"/>
                        <a:pt x="73710" y="97520"/>
                      </a:cubicBezTo>
                      <a:lnTo>
                        <a:pt x="35169" y="63964"/>
                      </a:lnTo>
                      <a:close/>
                      <a:moveTo>
                        <a:pt x="40853" y="101897"/>
                      </a:moveTo>
                      <a:lnTo>
                        <a:pt x="41187" y="104116"/>
                      </a:lnTo>
                      <a:cubicBezTo>
                        <a:pt x="41187" y="104177"/>
                        <a:pt x="41217" y="104207"/>
                        <a:pt x="41278" y="104238"/>
                      </a:cubicBezTo>
                      <a:cubicBezTo>
                        <a:pt x="41217" y="104268"/>
                        <a:pt x="41187" y="104268"/>
                        <a:pt x="41187" y="104359"/>
                      </a:cubicBezTo>
                      <a:lnTo>
                        <a:pt x="33223" y="129345"/>
                      </a:lnTo>
                      <a:lnTo>
                        <a:pt x="700" y="106913"/>
                      </a:lnTo>
                      <a:lnTo>
                        <a:pt x="40853" y="101897"/>
                      </a:lnTo>
                      <a:close/>
                      <a:moveTo>
                        <a:pt x="180946" y="81593"/>
                      </a:moveTo>
                      <a:lnTo>
                        <a:pt x="150611" y="136305"/>
                      </a:lnTo>
                      <a:lnTo>
                        <a:pt x="141827" y="101533"/>
                      </a:lnTo>
                      <a:lnTo>
                        <a:pt x="180946" y="81593"/>
                      </a:lnTo>
                      <a:close/>
                      <a:moveTo>
                        <a:pt x="107936" y="97247"/>
                      </a:moveTo>
                      <a:lnTo>
                        <a:pt x="129638" y="107369"/>
                      </a:lnTo>
                      <a:lnTo>
                        <a:pt x="129730" y="107521"/>
                      </a:lnTo>
                      <a:cubicBezTo>
                        <a:pt x="129752" y="107565"/>
                        <a:pt x="129823" y="107593"/>
                        <a:pt x="129883" y="107593"/>
                      </a:cubicBezTo>
                      <a:cubicBezTo>
                        <a:pt x="129905" y="107593"/>
                        <a:pt x="129926" y="107589"/>
                        <a:pt x="129942" y="107581"/>
                      </a:cubicBezTo>
                      <a:lnTo>
                        <a:pt x="141493" y="101685"/>
                      </a:lnTo>
                      <a:lnTo>
                        <a:pt x="150338" y="136761"/>
                      </a:lnTo>
                      <a:lnTo>
                        <a:pt x="149487" y="138342"/>
                      </a:lnTo>
                      <a:lnTo>
                        <a:pt x="119091" y="127642"/>
                      </a:lnTo>
                      <a:cubicBezTo>
                        <a:pt x="119067" y="127634"/>
                        <a:pt x="119044" y="127631"/>
                        <a:pt x="119024" y="127631"/>
                      </a:cubicBezTo>
                      <a:cubicBezTo>
                        <a:pt x="118967" y="127631"/>
                        <a:pt x="118923" y="127659"/>
                        <a:pt x="118878" y="127703"/>
                      </a:cubicBezTo>
                      <a:lnTo>
                        <a:pt x="118878" y="127673"/>
                      </a:lnTo>
                      <a:lnTo>
                        <a:pt x="107419" y="102657"/>
                      </a:lnTo>
                      <a:lnTo>
                        <a:pt x="107267" y="97946"/>
                      </a:lnTo>
                      <a:lnTo>
                        <a:pt x="107936" y="97247"/>
                      </a:lnTo>
                      <a:close/>
                      <a:moveTo>
                        <a:pt x="150490" y="137308"/>
                      </a:moveTo>
                      <a:lnTo>
                        <a:pt x="150915" y="138889"/>
                      </a:lnTo>
                      <a:lnTo>
                        <a:pt x="149821" y="138524"/>
                      </a:lnTo>
                      <a:lnTo>
                        <a:pt x="150490" y="137308"/>
                      </a:lnTo>
                      <a:close/>
                      <a:moveTo>
                        <a:pt x="41552" y="104359"/>
                      </a:moveTo>
                      <a:lnTo>
                        <a:pt x="90337" y="114876"/>
                      </a:lnTo>
                      <a:lnTo>
                        <a:pt x="89212" y="140834"/>
                      </a:lnTo>
                      <a:lnTo>
                        <a:pt x="54987" y="137339"/>
                      </a:lnTo>
                      <a:lnTo>
                        <a:pt x="41552" y="104359"/>
                      </a:lnTo>
                      <a:close/>
                      <a:moveTo>
                        <a:pt x="107419" y="103600"/>
                      </a:moveTo>
                      <a:lnTo>
                        <a:pt x="118483" y="127764"/>
                      </a:lnTo>
                      <a:lnTo>
                        <a:pt x="108817" y="142384"/>
                      </a:lnTo>
                      <a:lnTo>
                        <a:pt x="107419" y="103600"/>
                      </a:lnTo>
                      <a:close/>
                      <a:moveTo>
                        <a:pt x="105626" y="99557"/>
                      </a:moveTo>
                      <a:lnTo>
                        <a:pt x="107085" y="102718"/>
                      </a:lnTo>
                      <a:lnTo>
                        <a:pt x="108513" y="142749"/>
                      </a:lnTo>
                      <a:lnTo>
                        <a:pt x="89607" y="140865"/>
                      </a:lnTo>
                      <a:lnTo>
                        <a:pt x="90702" y="114724"/>
                      </a:lnTo>
                      <a:cubicBezTo>
                        <a:pt x="90702" y="114694"/>
                        <a:pt x="90732" y="114694"/>
                        <a:pt x="90732" y="114694"/>
                      </a:cubicBezTo>
                      <a:lnTo>
                        <a:pt x="105626" y="99557"/>
                      </a:lnTo>
                      <a:close/>
                      <a:moveTo>
                        <a:pt x="181220" y="81897"/>
                      </a:moveTo>
                      <a:lnTo>
                        <a:pt x="170308" y="145728"/>
                      </a:lnTo>
                      <a:lnTo>
                        <a:pt x="151311" y="139041"/>
                      </a:lnTo>
                      <a:lnTo>
                        <a:pt x="150733" y="136852"/>
                      </a:lnTo>
                      <a:lnTo>
                        <a:pt x="181220" y="81897"/>
                      </a:lnTo>
                      <a:close/>
                      <a:moveTo>
                        <a:pt x="119486" y="128220"/>
                      </a:moveTo>
                      <a:lnTo>
                        <a:pt x="149274" y="138706"/>
                      </a:lnTo>
                      <a:lnTo>
                        <a:pt x="139791" y="155850"/>
                      </a:lnTo>
                      <a:lnTo>
                        <a:pt x="119486" y="128220"/>
                      </a:lnTo>
                      <a:close/>
                      <a:moveTo>
                        <a:pt x="89577" y="141168"/>
                      </a:moveTo>
                      <a:lnTo>
                        <a:pt x="108453" y="143083"/>
                      </a:lnTo>
                      <a:lnTo>
                        <a:pt x="88300" y="170470"/>
                      </a:lnTo>
                      <a:lnTo>
                        <a:pt x="89577" y="141168"/>
                      </a:lnTo>
                      <a:close/>
                      <a:moveTo>
                        <a:pt x="151432" y="139436"/>
                      </a:moveTo>
                      <a:lnTo>
                        <a:pt x="170278" y="146062"/>
                      </a:lnTo>
                      <a:lnTo>
                        <a:pt x="163317" y="186640"/>
                      </a:lnTo>
                      <a:lnTo>
                        <a:pt x="151432" y="139436"/>
                      </a:lnTo>
                      <a:close/>
                      <a:moveTo>
                        <a:pt x="118848" y="127886"/>
                      </a:moveTo>
                      <a:cubicBezTo>
                        <a:pt x="118848" y="127916"/>
                        <a:pt x="118848" y="127946"/>
                        <a:pt x="118909" y="127946"/>
                      </a:cubicBezTo>
                      <a:lnTo>
                        <a:pt x="139639" y="156184"/>
                      </a:lnTo>
                      <a:lnTo>
                        <a:pt x="121705" y="188464"/>
                      </a:lnTo>
                      <a:lnTo>
                        <a:pt x="118970" y="173722"/>
                      </a:lnTo>
                      <a:cubicBezTo>
                        <a:pt x="118970" y="173661"/>
                        <a:pt x="118878" y="173570"/>
                        <a:pt x="118818" y="173570"/>
                      </a:cubicBezTo>
                      <a:lnTo>
                        <a:pt x="88787" y="170835"/>
                      </a:lnTo>
                      <a:lnTo>
                        <a:pt x="88574" y="170743"/>
                      </a:lnTo>
                      <a:lnTo>
                        <a:pt x="108878" y="143175"/>
                      </a:lnTo>
                      <a:cubicBezTo>
                        <a:pt x="108909" y="143144"/>
                        <a:pt x="108909" y="143114"/>
                        <a:pt x="108909" y="143083"/>
                      </a:cubicBezTo>
                      <a:lnTo>
                        <a:pt x="108909" y="142992"/>
                      </a:lnTo>
                      <a:lnTo>
                        <a:pt x="118848" y="127886"/>
                      </a:lnTo>
                      <a:close/>
                      <a:moveTo>
                        <a:pt x="89577" y="171290"/>
                      </a:moveTo>
                      <a:lnTo>
                        <a:pt x="118635" y="173935"/>
                      </a:lnTo>
                      <a:lnTo>
                        <a:pt x="121401" y="189041"/>
                      </a:lnTo>
                      <a:lnTo>
                        <a:pt x="89577" y="171290"/>
                      </a:lnTo>
                      <a:close/>
                      <a:moveTo>
                        <a:pt x="139851" y="156488"/>
                      </a:moveTo>
                      <a:lnTo>
                        <a:pt x="162831" y="187704"/>
                      </a:lnTo>
                      <a:lnTo>
                        <a:pt x="121736" y="189133"/>
                      </a:lnTo>
                      <a:lnTo>
                        <a:pt x="121766" y="189072"/>
                      </a:lnTo>
                      <a:lnTo>
                        <a:pt x="139851" y="156488"/>
                      </a:lnTo>
                      <a:close/>
                      <a:moveTo>
                        <a:pt x="117652" y="0"/>
                      </a:moveTo>
                      <a:cubicBezTo>
                        <a:pt x="117634" y="0"/>
                        <a:pt x="117617" y="4"/>
                        <a:pt x="117602" y="11"/>
                      </a:cubicBezTo>
                      <a:lnTo>
                        <a:pt x="79121" y="12018"/>
                      </a:lnTo>
                      <a:cubicBezTo>
                        <a:pt x="78999" y="12048"/>
                        <a:pt x="78969" y="12139"/>
                        <a:pt x="78999" y="12261"/>
                      </a:cubicBezTo>
                      <a:cubicBezTo>
                        <a:pt x="79021" y="12327"/>
                        <a:pt x="79075" y="12376"/>
                        <a:pt x="79137" y="12376"/>
                      </a:cubicBezTo>
                      <a:cubicBezTo>
                        <a:pt x="79161" y="12376"/>
                        <a:pt x="79187" y="12369"/>
                        <a:pt x="79212" y="12352"/>
                      </a:cubicBezTo>
                      <a:lnTo>
                        <a:pt x="116994" y="589"/>
                      </a:lnTo>
                      <a:lnTo>
                        <a:pt x="104744" y="13385"/>
                      </a:lnTo>
                      <a:cubicBezTo>
                        <a:pt x="104714" y="13446"/>
                        <a:pt x="104714" y="13477"/>
                        <a:pt x="104714" y="13537"/>
                      </a:cubicBezTo>
                      <a:cubicBezTo>
                        <a:pt x="104684" y="13537"/>
                        <a:pt x="104653" y="13537"/>
                        <a:pt x="104592" y="13598"/>
                      </a:cubicBezTo>
                      <a:lnTo>
                        <a:pt x="71279" y="38462"/>
                      </a:lnTo>
                      <a:cubicBezTo>
                        <a:pt x="71218" y="38523"/>
                        <a:pt x="71218" y="38583"/>
                        <a:pt x="71218" y="38675"/>
                      </a:cubicBezTo>
                      <a:cubicBezTo>
                        <a:pt x="71248" y="38735"/>
                        <a:pt x="71279" y="38766"/>
                        <a:pt x="71370" y="38766"/>
                      </a:cubicBezTo>
                      <a:lnTo>
                        <a:pt x="114380" y="40589"/>
                      </a:lnTo>
                      <a:lnTo>
                        <a:pt x="114380" y="40802"/>
                      </a:lnTo>
                      <a:lnTo>
                        <a:pt x="105869" y="65939"/>
                      </a:lnTo>
                      <a:lnTo>
                        <a:pt x="88088" y="60043"/>
                      </a:lnTo>
                      <a:lnTo>
                        <a:pt x="71218" y="38979"/>
                      </a:lnTo>
                      <a:cubicBezTo>
                        <a:pt x="71160" y="38921"/>
                        <a:pt x="71115" y="38900"/>
                        <a:pt x="71066" y="38900"/>
                      </a:cubicBezTo>
                      <a:cubicBezTo>
                        <a:pt x="71037" y="38900"/>
                        <a:pt x="71008" y="38907"/>
                        <a:pt x="70975" y="38918"/>
                      </a:cubicBezTo>
                      <a:lnTo>
                        <a:pt x="34925" y="63599"/>
                      </a:lnTo>
                      <a:cubicBezTo>
                        <a:pt x="34895" y="63629"/>
                        <a:pt x="34834" y="63690"/>
                        <a:pt x="34834" y="63751"/>
                      </a:cubicBezTo>
                      <a:cubicBezTo>
                        <a:pt x="34834" y="63781"/>
                        <a:pt x="34834" y="63812"/>
                        <a:pt x="34895" y="63842"/>
                      </a:cubicBezTo>
                      <a:cubicBezTo>
                        <a:pt x="34834" y="63842"/>
                        <a:pt x="34834" y="63842"/>
                        <a:pt x="34804" y="63903"/>
                      </a:cubicBezTo>
                      <a:cubicBezTo>
                        <a:pt x="34743" y="63933"/>
                        <a:pt x="34713" y="63994"/>
                        <a:pt x="34743" y="64085"/>
                      </a:cubicBezTo>
                      <a:lnTo>
                        <a:pt x="40792" y="101593"/>
                      </a:lnTo>
                      <a:lnTo>
                        <a:pt x="153" y="106639"/>
                      </a:lnTo>
                      <a:cubicBezTo>
                        <a:pt x="92" y="106639"/>
                        <a:pt x="1" y="106700"/>
                        <a:pt x="1" y="106791"/>
                      </a:cubicBezTo>
                      <a:cubicBezTo>
                        <a:pt x="1" y="106852"/>
                        <a:pt x="1" y="106913"/>
                        <a:pt x="62" y="106943"/>
                      </a:cubicBezTo>
                      <a:lnTo>
                        <a:pt x="92" y="106973"/>
                      </a:lnTo>
                      <a:lnTo>
                        <a:pt x="33193" y="129861"/>
                      </a:lnTo>
                      <a:cubicBezTo>
                        <a:pt x="33223" y="129892"/>
                        <a:pt x="33284" y="129892"/>
                        <a:pt x="33345" y="129892"/>
                      </a:cubicBezTo>
                      <a:lnTo>
                        <a:pt x="33436" y="129770"/>
                      </a:lnTo>
                      <a:lnTo>
                        <a:pt x="41400" y="105028"/>
                      </a:lnTo>
                      <a:lnTo>
                        <a:pt x="54683" y="137673"/>
                      </a:lnTo>
                      <a:cubicBezTo>
                        <a:pt x="54713" y="137764"/>
                        <a:pt x="54774" y="137795"/>
                        <a:pt x="54835" y="137795"/>
                      </a:cubicBezTo>
                      <a:lnTo>
                        <a:pt x="89182" y="141290"/>
                      </a:lnTo>
                      <a:lnTo>
                        <a:pt x="87936" y="171078"/>
                      </a:lnTo>
                      <a:cubicBezTo>
                        <a:pt x="87936" y="171138"/>
                        <a:pt x="87996" y="171260"/>
                        <a:pt x="88088" y="171260"/>
                      </a:cubicBezTo>
                      <a:lnTo>
                        <a:pt x="88695" y="171290"/>
                      </a:lnTo>
                      <a:lnTo>
                        <a:pt x="121492" y="189589"/>
                      </a:lnTo>
                      <a:cubicBezTo>
                        <a:pt x="121523" y="189589"/>
                        <a:pt x="121553" y="189619"/>
                        <a:pt x="121553" y="189619"/>
                      </a:cubicBezTo>
                      <a:lnTo>
                        <a:pt x="163135" y="188160"/>
                      </a:lnTo>
                      <a:cubicBezTo>
                        <a:pt x="163195" y="188160"/>
                        <a:pt x="163226" y="188130"/>
                        <a:pt x="163286" y="188069"/>
                      </a:cubicBezTo>
                      <a:cubicBezTo>
                        <a:pt x="163317" y="187978"/>
                        <a:pt x="163317" y="187947"/>
                        <a:pt x="163286" y="187856"/>
                      </a:cubicBezTo>
                      <a:lnTo>
                        <a:pt x="140034" y="156214"/>
                      </a:lnTo>
                      <a:lnTo>
                        <a:pt x="149639" y="138828"/>
                      </a:lnTo>
                      <a:lnTo>
                        <a:pt x="151007" y="139314"/>
                      </a:lnTo>
                      <a:lnTo>
                        <a:pt x="163195" y="187552"/>
                      </a:lnTo>
                      <a:cubicBezTo>
                        <a:pt x="163226" y="187643"/>
                        <a:pt x="163286" y="187704"/>
                        <a:pt x="163378" y="187704"/>
                      </a:cubicBezTo>
                      <a:cubicBezTo>
                        <a:pt x="163469" y="187704"/>
                        <a:pt x="163530" y="187643"/>
                        <a:pt x="163530" y="187552"/>
                      </a:cubicBezTo>
                      <a:lnTo>
                        <a:pt x="170612" y="146214"/>
                      </a:lnTo>
                      <a:lnTo>
                        <a:pt x="185627" y="151503"/>
                      </a:lnTo>
                      <a:lnTo>
                        <a:pt x="187512" y="174330"/>
                      </a:lnTo>
                      <a:cubicBezTo>
                        <a:pt x="187512" y="174421"/>
                        <a:pt x="187603" y="174482"/>
                        <a:pt x="187664" y="174482"/>
                      </a:cubicBezTo>
                      <a:lnTo>
                        <a:pt x="219427" y="179315"/>
                      </a:lnTo>
                      <a:lnTo>
                        <a:pt x="220066" y="221230"/>
                      </a:lnTo>
                      <a:cubicBezTo>
                        <a:pt x="220066" y="221322"/>
                        <a:pt x="220157" y="221413"/>
                        <a:pt x="220278" y="221413"/>
                      </a:cubicBezTo>
                      <a:cubicBezTo>
                        <a:pt x="220370" y="221413"/>
                        <a:pt x="220461" y="221291"/>
                        <a:pt x="220461" y="221230"/>
                      </a:cubicBezTo>
                      <a:lnTo>
                        <a:pt x="219823" y="179163"/>
                      </a:lnTo>
                      <a:cubicBezTo>
                        <a:pt x="219823" y="179102"/>
                        <a:pt x="219731" y="179011"/>
                        <a:pt x="219671" y="178981"/>
                      </a:cubicBezTo>
                      <a:lnTo>
                        <a:pt x="187846" y="174148"/>
                      </a:lnTo>
                      <a:lnTo>
                        <a:pt x="185962" y="151351"/>
                      </a:lnTo>
                      <a:cubicBezTo>
                        <a:pt x="185962" y="151290"/>
                        <a:pt x="185931" y="151199"/>
                        <a:pt x="185840" y="151199"/>
                      </a:cubicBezTo>
                      <a:lnTo>
                        <a:pt x="170642" y="145849"/>
                      </a:lnTo>
                      <a:lnTo>
                        <a:pt x="181706" y="81076"/>
                      </a:lnTo>
                      <a:cubicBezTo>
                        <a:pt x="181706" y="81016"/>
                        <a:pt x="181706" y="80955"/>
                        <a:pt x="181676" y="80924"/>
                      </a:cubicBezTo>
                      <a:cubicBezTo>
                        <a:pt x="181615" y="80864"/>
                        <a:pt x="181585" y="80833"/>
                        <a:pt x="181554" y="80833"/>
                      </a:cubicBezTo>
                      <a:lnTo>
                        <a:pt x="137785" y="78280"/>
                      </a:lnTo>
                      <a:lnTo>
                        <a:pt x="152283" y="76304"/>
                      </a:lnTo>
                      <a:cubicBezTo>
                        <a:pt x="152374" y="76304"/>
                        <a:pt x="152405" y="76244"/>
                        <a:pt x="152435" y="76213"/>
                      </a:cubicBezTo>
                      <a:cubicBezTo>
                        <a:pt x="152496" y="76122"/>
                        <a:pt x="152435" y="76061"/>
                        <a:pt x="152374" y="76000"/>
                      </a:cubicBezTo>
                      <a:lnTo>
                        <a:pt x="126720" y="57520"/>
                      </a:lnTo>
                      <a:lnTo>
                        <a:pt x="126690" y="57429"/>
                      </a:lnTo>
                      <a:lnTo>
                        <a:pt x="145049" y="25969"/>
                      </a:lnTo>
                      <a:cubicBezTo>
                        <a:pt x="145079" y="25939"/>
                        <a:pt x="145079" y="25848"/>
                        <a:pt x="145049" y="25817"/>
                      </a:cubicBezTo>
                      <a:cubicBezTo>
                        <a:pt x="145049" y="25787"/>
                        <a:pt x="144958" y="25756"/>
                        <a:pt x="144927" y="25696"/>
                      </a:cubicBezTo>
                      <a:lnTo>
                        <a:pt x="105200" y="13416"/>
                      </a:lnTo>
                      <a:lnTo>
                        <a:pt x="117754" y="315"/>
                      </a:lnTo>
                      <a:cubicBezTo>
                        <a:pt x="117815" y="255"/>
                        <a:pt x="117815" y="163"/>
                        <a:pt x="117784" y="103"/>
                      </a:cubicBezTo>
                      <a:cubicBezTo>
                        <a:pt x="117761" y="34"/>
                        <a:pt x="117704" y="0"/>
                        <a:pt x="11765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3"/>
                <p:cNvSpPr/>
                <p:nvPr/>
              </p:nvSpPr>
              <p:spPr>
                <a:xfrm>
                  <a:off x="-700475" y="951025"/>
                  <a:ext cx="50325" cy="35375"/>
                </a:xfrm>
                <a:custGeom>
                  <a:avLst/>
                  <a:gdLst/>
                  <a:ahLst/>
                  <a:cxnLst/>
                  <a:rect l="l" t="t" r="r" b="b"/>
                  <a:pathLst>
                    <a:path w="2013" h="1415" extrusionOk="0">
                      <a:moveTo>
                        <a:pt x="1047" y="0"/>
                      </a:moveTo>
                      <a:cubicBezTo>
                        <a:pt x="500" y="0"/>
                        <a:pt x="0" y="690"/>
                        <a:pt x="492" y="1181"/>
                      </a:cubicBezTo>
                      <a:cubicBezTo>
                        <a:pt x="642" y="1346"/>
                        <a:pt x="815" y="1415"/>
                        <a:pt x="982" y="1415"/>
                      </a:cubicBezTo>
                      <a:cubicBezTo>
                        <a:pt x="1525" y="1415"/>
                        <a:pt x="2013" y="696"/>
                        <a:pt x="1525" y="209"/>
                      </a:cubicBezTo>
                      <a:cubicBezTo>
                        <a:pt x="1378" y="62"/>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3"/>
                <p:cNvSpPr/>
                <p:nvPr/>
              </p:nvSpPr>
              <p:spPr>
                <a:xfrm>
                  <a:off x="-1364400" y="1443875"/>
                  <a:ext cx="50100" cy="35700"/>
                </a:xfrm>
                <a:custGeom>
                  <a:avLst/>
                  <a:gdLst/>
                  <a:ahLst/>
                  <a:cxnLst/>
                  <a:rect l="l" t="t" r="r" b="b"/>
                  <a:pathLst>
                    <a:path w="2004" h="1428" extrusionOk="0">
                      <a:moveTo>
                        <a:pt x="1032" y="1"/>
                      </a:moveTo>
                      <a:cubicBezTo>
                        <a:pt x="489" y="1"/>
                        <a:pt x="0" y="705"/>
                        <a:pt x="513" y="1194"/>
                      </a:cubicBezTo>
                      <a:cubicBezTo>
                        <a:pt x="664" y="1359"/>
                        <a:pt x="835" y="1428"/>
                        <a:pt x="1000" y="1428"/>
                      </a:cubicBezTo>
                      <a:cubicBezTo>
                        <a:pt x="1533" y="1428"/>
                        <a:pt x="2004" y="709"/>
                        <a:pt x="1516" y="222"/>
                      </a:cubicBezTo>
                      <a:cubicBezTo>
                        <a:pt x="1367" y="66"/>
                        <a:pt x="119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3"/>
                <p:cNvSpPr/>
                <p:nvPr/>
              </p:nvSpPr>
              <p:spPr>
                <a:xfrm>
                  <a:off x="-920175" y="1590950"/>
                  <a:ext cx="50425" cy="35825"/>
                </a:xfrm>
                <a:custGeom>
                  <a:avLst/>
                  <a:gdLst/>
                  <a:ahLst/>
                  <a:cxnLst/>
                  <a:rect l="l" t="t" r="r" b="b"/>
                  <a:pathLst>
                    <a:path w="2017" h="1433" extrusionOk="0">
                      <a:moveTo>
                        <a:pt x="1060" y="0"/>
                      </a:moveTo>
                      <a:cubicBezTo>
                        <a:pt x="509" y="0"/>
                        <a:pt x="1" y="714"/>
                        <a:pt x="495" y="1208"/>
                      </a:cubicBezTo>
                      <a:cubicBezTo>
                        <a:pt x="653" y="1366"/>
                        <a:pt x="830" y="1432"/>
                        <a:pt x="999" y="1432"/>
                      </a:cubicBezTo>
                      <a:cubicBezTo>
                        <a:pt x="1546" y="1432"/>
                        <a:pt x="2016" y="739"/>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3"/>
                <p:cNvSpPr/>
                <p:nvPr/>
              </p:nvSpPr>
              <p:spPr>
                <a:xfrm>
                  <a:off x="-407925" y="1372750"/>
                  <a:ext cx="50275" cy="35500"/>
                </a:xfrm>
                <a:custGeom>
                  <a:avLst/>
                  <a:gdLst/>
                  <a:ahLst/>
                  <a:cxnLst/>
                  <a:rect l="l" t="t" r="r" b="b"/>
                  <a:pathLst>
                    <a:path w="2011" h="1420" extrusionOk="0">
                      <a:moveTo>
                        <a:pt x="1047" y="1"/>
                      </a:moveTo>
                      <a:cubicBezTo>
                        <a:pt x="500" y="1"/>
                        <a:pt x="1" y="691"/>
                        <a:pt x="492" y="1182"/>
                      </a:cubicBezTo>
                      <a:cubicBezTo>
                        <a:pt x="645" y="1350"/>
                        <a:pt x="821" y="1419"/>
                        <a:pt x="991" y="1419"/>
                      </a:cubicBezTo>
                      <a:cubicBezTo>
                        <a:pt x="1530" y="1419"/>
                        <a:pt x="2011" y="718"/>
                        <a:pt x="1525"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3"/>
                <p:cNvSpPr/>
                <p:nvPr/>
              </p:nvSpPr>
              <p:spPr>
                <a:xfrm>
                  <a:off x="-596200" y="2083250"/>
                  <a:ext cx="50750" cy="35400"/>
                </a:xfrm>
                <a:custGeom>
                  <a:avLst/>
                  <a:gdLst/>
                  <a:ahLst/>
                  <a:cxnLst/>
                  <a:rect l="l" t="t" r="r" b="b"/>
                  <a:pathLst>
                    <a:path w="2030" h="1416" extrusionOk="0">
                      <a:moveTo>
                        <a:pt x="1041" y="1"/>
                      </a:moveTo>
                      <a:cubicBezTo>
                        <a:pt x="495" y="1"/>
                        <a:pt x="0" y="690"/>
                        <a:pt x="515" y="1182"/>
                      </a:cubicBezTo>
                      <a:cubicBezTo>
                        <a:pt x="666" y="1347"/>
                        <a:pt x="838" y="1415"/>
                        <a:pt x="1005" y="1415"/>
                      </a:cubicBezTo>
                      <a:cubicBezTo>
                        <a:pt x="1546" y="1415"/>
                        <a:pt x="2029" y="697"/>
                        <a:pt x="1518" y="209"/>
                      </a:cubicBezTo>
                      <a:cubicBezTo>
                        <a:pt x="1371"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3"/>
                <p:cNvSpPr/>
                <p:nvPr/>
              </p:nvSpPr>
              <p:spPr>
                <a:xfrm>
                  <a:off x="-173125" y="1901650"/>
                  <a:ext cx="50350" cy="35375"/>
                </a:xfrm>
                <a:custGeom>
                  <a:avLst/>
                  <a:gdLst/>
                  <a:ahLst/>
                  <a:cxnLst/>
                  <a:rect l="l" t="t" r="r" b="b"/>
                  <a:pathLst>
                    <a:path w="2014" h="1415" extrusionOk="0">
                      <a:moveTo>
                        <a:pt x="1035" y="0"/>
                      </a:moveTo>
                      <a:cubicBezTo>
                        <a:pt x="482" y="0"/>
                        <a:pt x="1" y="690"/>
                        <a:pt x="492" y="1181"/>
                      </a:cubicBezTo>
                      <a:cubicBezTo>
                        <a:pt x="650" y="1346"/>
                        <a:pt x="826" y="1415"/>
                        <a:pt x="995" y="1415"/>
                      </a:cubicBezTo>
                      <a:cubicBezTo>
                        <a:pt x="1543" y="1415"/>
                        <a:pt x="2013" y="696"/>
                        <a:pt x="1526" y="209"/>
                      </a:cubicBezTo>
                      <a:cubicBezTo>
                        <a:pt x="1372" y="62"/>
                        <a:pt x="1200" y="0"/>
                        <a:pt x="10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3"/>
                <p:cNvSpPr/>
                <p:nvPr/>
              </p:nvSpPr>
              <p:spPr>
                <a:xfrm>
                  <a:off x="-1459450" y="2087050"/>
                  <a:ext cx="50125" cy="35500"/>
                </a:xfrm>
                <a:custGeom>
                  <a:avLst/>
                  <a:gdLst/>
                  <a:ahLst/>
                  <a:cxnLst/>
                  <a:rect l="l" t="t" r="r" b="b"/>
                  <a:pathLst>
                    <a:path w="2005" h="1420" extrusionOk="0">
                      <a:moveTo>
                        <a:pt x="1041" y="1"/>
                      </a:moveTo>
                      <a:cubicBezTo>
                        <a:pt x="495" y="1"/>
                        <a:pt x="1" y="690"/>
                        <a:pt x="516" y="1182"/>
                      </a:cubicBezTo>
                      <a:cubicBezTo>
                        <a:pt x="669" y="1349"/>
                        <a:pt x="843" y="1419"/>
                        <a:pt x="1010" y="1419"/>
                      </a:cubicBezTo>
                      <a:cubicBezTo>
                        <a:pt x="1541" y="1419"/>
                        <a:pt x="2004" y="718"/>
                        <a:pt x="1519" y="209"/>
                      </a:cubicBezTo>
                      <a:cubicBezTo>
                        <a:pt x="1372"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3"/>
                <p:cNvSpPr/>
                <p:nvPr/>
              </p:nvSpPr>
              <p:spPr>
                <a:xfrm>
                  <a:off x="-1301500" y="2800275"/>
                  <a:ext cx="50225" cy="35800"/>
                </a:xfrm>
                <a:custGeom>
                  <a:avLst/>
                  <a:gdLst/>
                  <a:ahLst/>
                  <a:cxnLst/>
                  <a:rect l="l" t="t" r="r" b="b"/>
                  <a:pathLst>
                    <a:path w="2009" h="1432" extrusionOk="0">
                      <a:moveTo>
                        <a:pt x="1039" y="1"/>
                      </a:moveTo>
                      <a:cubicBezTo>
                        <a:pt x="494" y="1"/>
                        <a:pt x="0" y="705"/>
                        <a:pt x="490" y="1194"/>
                      </a:cubicBezTo>
                      <a:cubicBezTo>
                        <a:pt x="643" y="1362"/>
                        <a:pt x="818" y="1432"/>
                        <a:pt x="988" y="1432"/>
                      </a:cubicBezTo>
                      <a:cubicBezTo>
                        <a:pt x="1527" y="1432"/>
                        <a:pt x="2008" y="730"/>
                        <a:pt x="1523" y="222"/>
                      </a:cubicBezTo>
                      <a:cubicBezTo>
                        <a:pt x="1374" y="66"/>
                        <a:pt x="1204"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3"/>
                <p:cNvSpPr/>
                <p:nvPr/>
              </p:nvSpPr>
              <p:spPr>
                <a:xfrm>
                  <a:off x="-318925" y="2620600"/>
                  <a:ext cx="50950" cy="35400"/>
                </a:xfrm>
                <a:custGeom>
                  <a:avLst/>
                  <a:gdLst/>
                  <a:ahLst/>
                  <a:cxnLst/>
                  <a:rect l="l" t="t" r="r" b="b"/>
                  <a:pathLst>
                    <a:path w="2038" h="1416" extrusionOk="0">
                      <a:moveTo>
                        <a:pt x="1054" y="0"/>
                      </a:moveTo>
                      <a:cubicBezTo>
                        <a:pt x="504" y="0"/>
                        <a:pt x="1" y="714"/>
                        <a:pt x="519" y="1208"/>
                      </a:cubicBezTo>
                      <a:cubicBezTo>
                        <a:pt x="665" y="1354"/>
                        <a:pt x="832" y="1416"/>
                        <a:pt x="995" y="1416"/>
                      </a:cubicBezTo>
                      <a:cubicBezTo>
                        <a:pt x="1542" y="1416"/>
                        <a:pt x="2037" y="720"/>
                        <a:pt x="1522" y="205"/>
                      </a:cubicBezTo>
                      <a:cubicBezTo>
                        <a:pt x="1378" y="61"/>
                        <a:pt x="1214" y="0"/>
                        <a:pt x="10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3"/>
                <p:cNvSpPr/>
                <p:nvPr/>
              </p:nvSpPr>
              <p:spPr>
                <a:xfrm>
                  <a:off x="-2533950" y="2539950"/>
                  <a:ext cx="50750" cy="35925"/>
                </a:xfrm>
                <a:custGeom>
                  <a:avLst/>
                  <a:gdLst/>
                  <a:ahLst/>
                  <a:cxnLst/>
                  <a:rect l="l" t="t" r="r" b="b"/>
                  <a:pathLst>
                    <a:path w="2030" h="1437" extrusionOk="0">
                      <a:moveTo>
                        <a:pt x="1043" y="1"/>
                      </a:moveTo>
                      <a:cubicBezTo>
                        <a:pt x="496" y="1"/>
                        <a:pt x="1" y="697"/>
                        <a:pt x="516" y="1212"/>
                      </a:cubicBezTo>
                      <a:cubicBezTo>
                        <a:pt x="667" y="1370"/>
                        <a:pt x="840" y="1436"/>
                        <a:pt x="1007" y="1436"/>
                      </a:cubicBezTo>
                      <a:cubicBezTo>
                        <a:pt x="1548" y="1436"/>
                        <a:pt x="2030" y="743"/>
                        <a:pt x="1519" y="209"/>
                      </a:cubicBezTo>
                      <a:cubicBezTo>
                        <a:pt x="1373" y="63"/>
                        <a:pt x="1206" y="1"/>
                        <a:pt x="10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3"/>
                <p:cNvSpPr/>
                <p:nvPr/>
              </p:nvSpPr>
              <p:spPr>
                <a:xfrm>
                  <a:off x="-1714950" y="2379625"/>
                  <a:ext cx="50300" cy="35475"/>
                </a:xfrm>
                <a:custGeom>
                  <a:avLst/>
                  <a:gdLst/>
                  <a:ahLst/>
                  <a:cxnLst/>
                  <a:rect l="l" t="t" r="r" b="b"/>
                  <a:pathLst>
                    <a:path w="2012" h="1419" extrusionOk="0">
                      <a:moveTo>
                        <a:pt x="1048" y="0"/>
                      </a:moveTo>
                      <a:cubicBezTo>
                        <a:pt x="500" y="0"/>
                        <a:pt x="1" y="690"/>
                        <a:pt x="492" y="1181"/>
                      </a:cubicBezTo>
                      <a:cubicBezTo>
                        <a:pt x="645" y="1349"/>
                        <a:pt x="821" y="1418"/>
                        <a:pt x="991" y="1418"/>
                      </a:cubicBezTo>
                      <a:cubicBezTo>
                        <a:pt x="1530" y="1418"/>
                        <a:pt x="2011" y="717"/>
                        <a:pt x="1526" y="208"/>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3"/>
                <p:cNvSpPr/>
                <p:nvPr/>
              </p:nvSpPr>
              <p:spPr>
                <a:xfrm>
                  <a:off x="-2196675" y="3377800"/>
                  <a:ext cx="50400" cy="35075"/>
                </a:xfrm>
                <a:custGeom>
                  <a:avLst/>
                  <a:gdLst/>
                  <a:ahLst/>
                  <a:cxnLst/>
                  <a:rect l="l" t="t" r="r" b="b"/>
                  <a:pathLst>
                    <a:path w="2016" h="1403" extrusionOk="0">
                      <a:moveTo>
                        <a:pt x="1039" y="0"/>
                      </a:moveTo>
                      <a:cubicBezTo>
                        <a:pt x="495" y="0"/>
                        <a:pt x="1" y="704"/>
                        <a:pt x="491" y="1194"/>
                      </a:cubicBezTo>
                      <a:cubicBezTo>
                        <a:pt x="644" y="1341"/>
                        <a:pt x="816" y="1402"/>
                        <a:pt x="981" y="1402"/>
                      </a:cubicBezTo>
                      <a:cubicBezTo>
                        <a:pt x="1534" y="1402"/>
                        <a:pt x="2015" y="713"/>
                        <a:pt x="1524" y="221"/>
                      </a:cubicBezTo>
                      <a:cubicBezTo>
                        <a:pt x="1375" y="65"/>
                        <a:pt x="1205"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3"/>
                <p:cNvSpPr/>
                <p:nvPr/>
              </p:nvSpPr>
              <p:spPr>
                <a:xfrm>
                  <a:off x="-849425" y="3508825"/>
                  <a:ext cx="50500" cy="35400"/>
                </a:xfrm>
                <a:custGeom>
                  <a:avLst/>
                  <a:gdLst/>
                  <a:ahLst/>
                  <a:cxnLst/>
                  <a:rect l="l" t="t" r="r" b="b"/>
                  <a:pathLst>
                    <a:path w="2020" h="1416" extrusionOk="0">
                      <a:moveTo>
                        <a:pt x="1036" y="0"/>
                      </a:moveTo>
                      <a:cubicBezTo>
                        <a:pt x="483" y="0"/>
                        <a:pt x="0" y="696"/>
                        <a:pt x="492" y="1211"/>
                      </a:cubicBezTo>
                      <a:cubicBezTo>
                        <a:pt x="636" y="1355"/>
                        <a:pt x="800" y="1416"/>
                        <a:pt x="961" y="1416"/>
                      </a:cubicBezTo>
                      <a:cubicBezTo>
                        <a:pt x="1512" y="1416"/>
                        <a:pt x="2020" y="703"/>
                        <a:pt x="1526" y="208"/>
                      </a:cubicBezTo>
                      <a:cubicBezTo>
                        <a:pt x="1372" y="62"/>
                        <a:pt x="1201" y="0"/>
                        <a:pt x="10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3"/>
                <p:cNvSpPr/>
                <p:nvPr/>
              </p:nvSpPr>
              <p:spPr>
                <a:xfrm>
                  <a:off x="-601700" y="3131900"/>
                  <a:ext cx="50350" cy="35400"/>
                </a:xfrm>
                <a:custGeom>
                  <a:avLst/>
                  <a:gdLst/>
                  <a:ahLst/>
                  <a:cxnLst/>
                  <a:rect l="l" t="t" r="r" b="b"/>
                  <a:pathLst>
                    <a:path w="2014" h="1416" extrusionOk="0">
                      <a:moveTo>
                        <a:pt x="1047" y="1"/>
                      </a:moveTo>
                      <a:cubicBezTo>
                        <a:pt x="500" y="1"/>
                        <a:pt x="1" y="690"/>
                        <a:pt x="492" y="1182"/>
                      </a:cubicBezTo>
                      <a:cubicBezTo>
                        <a:pt x="643" y="1347"/>
                        <a:pt x="815" y="1415"/>
                        <a:pt x="983" y="1415"/>
                      </a:cubicBezTo>
                      <a:cubicBezTo>
                        <a:pt x="1525" y="1415"/>
                        <a:pt x="2013" y="697"/>
                        <a:pt x="1526"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3"/>
                <p:cNvSpPr/>
                <p:nvPr/>
              </p:nvSpPr>
              <p:spPr>
                <a:xfrm>
                  <a:off x="-1361600" y="4210950"/>
                  <a:ext cx="50300" cy="35475"/>
                </a:xfrm>
                <a:custGeom>
                  <a:avLst/>
                  <a:gdLst/>
                  <a:ahLst/>
                  <a:cxnLst/>
                  <a:rect l="l" t="t" r="r" b="b"/>
                  <a:pathLst>
                    <a:path w="2012" h="1419" extrusionOk="0">
                      <a:moveTo>
                        <a:pt x="1048" y="0"/>
                      </a:moveTo>
                      <a:cubicBezTo>
                        <a:pt x="500" y="0"/>
                        <a:pt x="1" y="690"/>
                        <a:pt x="492" y="1181"/>
                      </a:cubicBezTo>
                      <a:cubicBezTo>
                        <a:pt x="645" y="1349"/>
                        <a:pt x="821" y="1419"/>
                        <a:pt x="991" y="1419"/>
                      </a:cubicBezTo>
                      <a:cubicBezTo>
                        <a:pt x="1530" y="1419"/>
                        <a:pt x="2011" y="717"/>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3"/>
                <p:cNvSpPr/>
                <p:nvPr/>
              </p:nvSpPr>
              <p:spPr>
                <a:xfrm>
                  <a:off x="-527900" y="4660900"/>
                  <a:ext cx="51000" cy="35825"/>
                </a:xfrm>
                <a:custGeom>
                  <a:avLst/>
                  <a:gdLst/>
                  <a:ahLst/>
                  <a:cxnLst/>
                  <a:rect l="l" t="t" r="r" b="b"/>
                  <a:pathLst>
                    <a:path w="2040" h="1433" extrusionOk="0">
                      <a:moveTo>
                        <a:pt x="1068" y="1"/>
                      </a:moveTo>
                      <a:cubicBezTo>
                        <a:pt x="504" y="1"/>
                        <a:pt x="1" y="714"/>
                        <a:pt x="519" y="1208"/>
                      </a:cubicBezTo>
                      <a:cubicBezTo>
                        <a:pt x="670" y="1366"/>
                        <a:pt x="843" y="1432"/>
                        <a:pt x="1010" y="1432"/>
                      </a:cubicBezTo>
                      <a:cubicBezTo>
                        <a:pt x="1552" y="1432"/>
                        <a:pt x="2040" y="739"/>
                        <a:pt x="1552" y="205"/>
                      </a:cubicBezTo>
                      <a:cubicBezTo>
                        <a:pt x="1402" y="61"/>
                        <a:pt x="1232" y="1"/>
                        <a:pt x="10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3"/>
                <p:cNvSpPr/>
                <p:nvPr/>
              </p:nvSpPr>
              <p:spPr>
                <a:xfrm>
                  <a:off x="-599950" y="4282075"/>
                  <a:ext cx="50800" cy="35075"/>
                </a:xfrm>
                <a:custGeom>
                  <a:avLst/>
                  <a:gdLst/>
                  <a:ahLst/>
                  <a:cxnLst/>
                  <a:rect l="l" t="t" r="r" b="b"/>
                  <a:pathLst>
                    <a:path w="2032" h="1403" extrusionOk="0">
                      <a:moveTo>
                        <a:pt x="1032" y="0"/>
                      </a:moveTo>
                      <a:cubicBezTo>
                        <a:pt x="489" y="0"/>
                        <a:pt x="0" y="704"/>
                        <a:pt x="513" y="1194"/>
                      </a:cubicBezTo>
                      <a:cubicBezTo>
                        <a:pt x="660" y="1340"/>
                        <a:pt x="828" y="1402"/>
                        <a:pt x="991" y="1402"/>
                      </a:cubicBezTo>
                      <a:cubicBezTo>
                        <a:pt x="1537" y="1402"/>
                        <a:pt x="2031" y="712"/>
                        <a:pt x="1516" y="221"/>
                      </a:cubicBezTo>
                      <a:cubicBezTo>
                        <a:pt x="1368" y="65"/>
                        <a:pt x="119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3"/>
                <p:cNvSpPr/>
                <p:nvPr/>
              </p:nvSpPr>
              <p:spPr>
                <a:xfrm>
                  <a:off x="512475" y="4625075"/>
                  <a:ext cx="50700" cy="35500"/>
                </a:xfrm>
                <a:custGeom>
                  <a:avLst/>
                  <a:gdLst/>
                  <a:ahLst/>
                  <a:cxnLst/>
                  <a:rect l="l" t="t" r="r" b="b"/>
                  <a:pathLst>
                    <a:path w="2028" h="1420" extrusionOk="0">
                      <a:moveTo>
                        <a:pt x="1041" y="1"/>
                      </a:moveTo>
                      <a:cubicBezTo>
                        <a:pt x="495" y="1"/>
                        <a:pt x="1" y="691"/>
                        <a:pt x="516" y="1182"/>
                      </a:cubicBezTo>
                      <a:cubicBezTo>
                        <a:pt x="669" y="1350"/>
                        <a:pt x="844" y="1419"/>
                        <a:pt x="1014" y="1419"/>
                      </a:cubicBezTo>
                      <a:cubicBezTo>
                        <a:pt x="1552" y="1419"/>
                        <a:pt x="2027" y="718"/>
                        <a:pt x="1519" y="209"/>
                      </a:cubicBezTo>
                      <a:cubicBezTo>
                        <a:pt x="1372" y="63"/>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3"/>
                <p:cNvSpPr/>
                <p:nvPr/>
              </p:nvSpPr>
              <p:spPr>
                <a:xfrm>
                  <a:off x="235925" y="1842825"/>
                  <a:ext cx="50975" cy="35075"/>
                </a:xfrm>
                <a:custGeom>
                  <a:avLst/>
                  <a:gdLst/>
                  <a:ahLst/>
                  <a:cxnLst/>
                  <a:rect l="l" t="t" r="r" b="b"/>
                  <a:pathLst>
                    <a:path w="2039" h="1403" extrusionOk="0">
                      <a:moveTo>
                        <a:pt x="1046" y="0"/>
                      </a:moveTo>
                      <a:cubicBezTo>
                        <a:pt x="489" y="0"/>
                        <a:pt x="1" y="704"/>
                        <a:pt x="514" y="1194"/>
                      </a:cubicBezTo>
                      <a:cubicBezTo>
                        <a:pt x="660" y="1341"/>
                        <a:pt x="828" y="1402"/>
                        <a:pt x="992" y="1402"/>
                      </a:cubicBezTo>
                      <a:cubicBezTo>
                        <a:pt x="1539" y="1402"/>
                        <a:pt x="2038" y="713"/>
                        <a:pt x="1547" y="221"/>
                      </a:cubicBezTo>
                      <a:cubicBezTo>
                        <a:pt x="1391" y="65"/>
                        <a:pt x="1215" y="0"/>
                        <a:pt x="10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3"/>
                <p:cNvSpPr/>
                <p:nvPr/>
              </p:nvSpPr>
              <p:spPr>
                <a:xfrm>
                  <a:off x="968350" y="1967100"/>
                  <a:ext cx="49650" cy="35825"/>
                </a:xfrm>
                <a:custGeom>
                  <a:avLst/>
                  <a:gdLst/>
                  <a:ahLst/>
                  <a:cxnLst/>
                  <a:rect l="l" t="t" r="r" b="b"/>
                  <a:pathLst>
                    <a:path w="1986" h="1433" extrusionOk="0">
                      <a:moveTo>
                        <a:pt x="1053" y="0"/>
                      </a:moveTo>
                      <a:cubicBezTo>
                        <a:pt x="503" y="0"/>
                        <a:pt x="0" y="713"/>
                        <a:pt x="518" y="1208"/>
                      </a:cubicBezTo>
                      <a:cubicBezTo>
                        <a:pt x="669" y="1366"/>
                        <a:pt x="838" y="1432"/>
                        <a:pt x="1001" y="1432"/>
                      </a:cubicBezTo>
                      <a:cubicBezTo>
                        <a:pt x="1528" y="1432"/>
                        <a:pt x="1985" y="739"/>
                        <a:pt x="1521" y="205"/>
                      </a:cubicBezTo>
                      <a:cubicBezTo>
                        <a:pt x="1377" y="61"/>
                        <a:pt x="1213" y="0"/>
                        <a:pt x="105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3"/>
                <p:cNvSpPr/>
                <p:nvPr/>
              </p:nvSpPr>
              <p:spPr>
                <a:xfrm>
                  <a:off x="54900" y="585200"/>
                  <a:ext cx="50225" cy="35800"/>
                </a:xfrm>
                <a:custGeom>
                  <a:avLst/>
                  <a:gdLst/>
                  <a:ahLst/>
                  <a:cxnLst/>
                  <a:rect l="l" t="t" r="r" b="b"/>
                  <a:pathLst>
                    <a:path w="2009" h="1432" extrusionOk="0">
                      <a:moveTo>
                        <a:pt x="1026" y="1"/>
                      </a:moveTo>
                      <a:cubicBezTo>
                        <a:pt x="476" y="1"/>
                        <a:pt x="0" y="705"/>
                        <a:pt x="490" y="1194"/>
                      </a:cubicBezTo>
                      <a:cubicBezTo>
                        <a:pt x="643" y="1362"/>
                        <a:pt x="819" y="1432"/>
                        <a:pt x="989" y="1432"/>
                      </a:cubicBezTo>
                      <a:cubicBezTo>
                        <a:pt x="1528" y="1432"/>
                        <a:pt x="2009" y="730"/>
                        <a:pt x="1523" y="222"/>
                      </a:cubicBezTo>
                      <a:cubicBezTo>
                        <a:pt x="1368" y="66"/>
                        <a:pt x="1194" y="1"/>
                        <a:pt x="102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3"/>
                <p:cNvSpPr/>
                <p:nvPr/>
              </p:nvSpPr>
              <p:spPr>
                <a:xfrm>
                  <a:off x="-2734675" y="3180225"/>
                  <a:ext cx="50225" cy="35075"/>
                </a:xfrm>
                <a:custGeom>
                  <a:avLst/>
                  <a:gdLst/>
                  <a:ahLst/>
                  <a:cxnLst/>
                  <a:rect l="l" t="t" r="r" b="b"/>
                  <a:pathLst>
                    <a:path w="2009" h="1403" extrusionOk="0">
                      <a:moveTo>
                        <a:pt x="1013" y="0"/>
                      </a:moveTo>
                      <a:cubicBezTo>
                        <a:pt x="477" y="0"/>
                        <a:pt x="1" y="705"/>
                        <a:pt x="490" y="1194"/>
                      </a:cubicBezTo>
                      <a:cubicBezTo>
                        <a:pt x="637" y="1341"/>
                        <a:pt x="805" y="1402"/>
                        <a:pt x="968" y="1402"/>
                      </a:cubicBezTo>
                      <a:cubicBezTo>
                        <a:pt x="1514" y="1402"/>
                        <a:pt x="2008" y="713"/>
                        <a:pt x="1493" y="221"/>
                      </a:cubicBezTo>
                      <a:cubicBezTo>
                        <a:pt x="1345" y="66"/>
                        <a:pt x="1176"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3"/>
                <p:cNvSpPr/>
                <p:nvPr/>
              </p:nvSpPr>
              <p:spPr>
                <a:xfrm>
                  <a:off x="-3560675" y="2610300"/>
                  <a:ext cx="50300" cy="35700"/>
                </a:xfrm>
                <a:custGeom>
                  <a:avLst/>
                  <a:gdLst/>
                  <a:ahLst/>
                  <a:cxnLst/>
                  <a:rect l="l" t="t" r="r" b="b"/>
                  <a:pathLst>
                    <a:path w="2012" h="1428" extrusionOk="0">
                      <a:moveTo>
                        <a:pt x="1039" y="1"/>
                      </a:moveTo>
                      <a:cubicBezTo>
                        <a:pt x="494" y="1"/>
                        <a:pt x="1" y="705"/>
                        <a:pt x="490" y="1194"/>
                      </a:cubicBezTo>
                      <a:cubicBezTo>
                        <a:pt x="648" y="1359"/>
                        <a:pt x="824" y="1428"/>
                        <a:pt x="993" y="1428"/>
                      </a:cubicBezTo>
                      <a:cubicBezTo>
                        <a:pt x="1541" y="1428"/>
                        <a:pt x="2011" y="709"/>
                        <a:pt x="1524" y="222"/>
                      </a:cubicBezTo>
                      <a:cubicBezTo>
                        <a:pt x="1375" y="66"/>
                        <a:pt x="1205"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3"/>
                <p:cNvSpPr/>
                <p:nvPr/>
              </p:nvSpPr>
              <p:spPr>
                <a:xfrm>
                  <a:off x="-2691350" y="1535075"/>
                  <a:ext cx="50375" cy="35075"/>
                </a:xfrm>
                <a:custGeom>
                  <a:avLst/>
                  <a:gdLst/>
                  <a:ahLst/>
                  <a:cxnLst/>
                  <a:rect l="l" t="t" r="r" b="b"/>
                  <a:pathLst>
                    <a:path w="2015" h="1403" extrusionOk="0">
                      <a:moveTo>
                        <a:pt x="1039" y="0"/>
                      </a:moveTo>
                      <a:cubicBezTo>
                        <a:pt x="494" y="0"/>
                        <a:pt x="0" y="704"/>
                        <a:pt x="490" y="1194"/>
                      </a:cubicBezTo>
                      <a:cubicBezTo>
                        <a:pt x="651" y="1340"/>
                        <a:pt x="826" y="1402"/>
                        <a:pt x="993" y="1402"/>
                      </a:cubicBezTo>
                      <a:cubicBezTo>
                        <a:pt x="1551" y="1402"/>
                        <a:pt x="2015" y="712"/>
                        <a:pt x="1523" y="221"/>
                      </a:cubicBezTo>
                      <a:cubicBezTo>
                        <a:pt x="1375" y="65"/>
                        <a:pt x="1204"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3"/>
                <p:cNvSpPr/>
                <p:nvPr/>
              </p:nvSpPr>
              <p:spPr>
                <a:xfrm>
                  <a:off x="-1786450" y="914650"/>
                  <a:ext cx="50525" cy="35400"/>
                </a:xfrm>
                <a:custGeom>
                  <a:avLst/>
                  <a:gdLst/>
                  <a:ahLst/>
                  <a:cxnLst/>
                  <a:rect l="l" t="t" r="r" b="b"/>
                  <a:pathLst>
                    <a:path w="2021" h="1416" extrusionOk="0">
                      <a:moveTo>
                        <a:pt x="1060" y="0"/>
                      </a:moveTo>
                      <a:cubicBezTo>
                        <a:pt x="509" y="0"/>
                        <a:pt x="1" y="713"/>
                        <a:pt x="495" y="1208"/>
                      </a:cubicBezTo>
                      <a:cubicBezTo>
                        <a:pt x="649" y="1354"/>
                        <a:pt x="820" y="1416"/>
                        <a:pt x="984" y="1416"/>
                      </a:cubicBezTo>
                      <a:cubicBezTo>
                        <a:pt x="1538" y="1416"/>
                        <a:pt x="2021" y="720"/>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3"/>
                <p:cNvSpPr/>
                <p:nvPr/>
              </p:nvSpPr>
              <p:spPr>
                <a:xfrm>
                  <a:off x="-1588800" y="242050"/>
                  <a:ext cx="50350" cy="35925"/>
                </a:xfrm>
                <a:custGeom>
                  <a:avLst/>
                  <a:gdLst/>
                  <a:ahLst/>
                  <a:cxnLst/>
                  <a:rect l="l" t="t" r="r" b="b"/>
                  <a:pathLst>
                    <a:path w="2014" h="1437" extrusionOk="0">
                      <a:moveTo>
                        <a:pt x="1049" y="1"/>
                      </a:moveTo>
                      <a:cubicBezTo>
                        <a:pt x="501" y="1"/>
                        <a:pt x="0" y="696"/>
                        <a:pt x="492" y="1212"/>
                      </a:cubicBezTo>
                      <a:cubicBezTo>
                        <a:pt x="650" y="1370"/>
                        <a:pt x="827" y="1436"/>
                        <a:pt x="996" y="1436"/>
                      </a:cubicBezTo>
                      <a:cubicBezTo>
                        <a:pt x="1543" y="1436"/>
                        <a:pt x="2013" y="743"/>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3"/>
                <p:cNvSpPr/>
                <p:nvPr/>
              </p:nvSpPr>
              <p:spPr>
                <a:xfrm>
                  <a:off x="-943650" y="276250"/>
                  <a:ext cx="50325" cy="35900"/>
                </a:xfrm>
                <a:custGeom>
                  <a:avLst/>
                  <a:gdLst/>
                  <a:ahLst/>
                  <a:cxnLst/>
                  <a:rect l="l" t="t" r="r" b="b"/>
                  <a:pathLst>
                    <a:path w="2013" h="1436" extrusionOk="0">
                      <a:moveTo>
                        <a:pt x="1049" y="0"/>
                      </a:moveTo>
                      <a:cubicBezTo>
                        <a:pt x="501" y="0"/>
                        <a:pt x="0" y="696"/>
                        <a:pt x="492" y="1212"/>
                      </a:cubicBezTo>
                      <a:cubicBezTo>
                        <a:pt x="643" y="1370"/>
                        <a:pt x="816" y="1436"/>
                        <a:pt x="983" y="1436"/>
                      </a:cubicBezTo>
                      <a:cubicBezTo>
                        <a:pt x="1525" y="1436"/>
                        <a:pt x="2013" y="742"/>
                        <a:pt x="1525" y="209"/>
                      </a:cubicBezTo>
                      <a:cubicBezTo>
                        <a:pt x="1379" y="62"/>
                        <a:pt x="1212" y="0"/>
                        <a:pt x="10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3"/>
                <p:cNvSpPr/>
                <p:nvPr/>
              </p:nvSpPr>
              <p:spPr>
                <a:xfrm>
                  <a:off x="-625325" y="-57250"/>
                  <a:ext cx="50475" cy="35725"/>
                </a:xfrm>
                <a:custGeom>
                  <a:avLst/>
                  <a:gdLst/>
                  <a:ahLst/>
                  <a:cxnLst/>
                  <a:rect l="l" t="t" r="r" b="b"/>
                  <a:pathLst>
                    <a:path w="2019" h="1429" extrusionOk="0">
                      <a:moveTo>
                        <a:pt x="1047" y="0"/>
                      </a:moveTo>
                      <a:cubicBezTo>
                        <a:pt x="491" y="0"/>
                        <a:pt x="0" y="714"/>
                        <a:pt x="495" y="1208"/>
                      </a:cubicBezTo>
                      <a:cubicBezTo>
                        <a:pt x="643" y="1363"/>
                        <a:pt x="813" y="1428"/>
                        <a:pt x="978" y="1428"/>
                      </a:cubicBezTo>
                      <a:cubicBezTo>
                        <a:pt x="1523" y="1428"/>
                        <a:pt x="2018" y="718"/>
                        <a:pt x="1528" y="205"/>
                      </a:cubicBezTo>
                      <a:cubicBezTo>
                        <a:pt x="1377" y="61"/>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3"/>
                <p:cNvSpPr/>
                <p:nvPr/>
              </p:nvSpPr>
              <p:spPr>
                <a:xfrm>
                  <a:off x="1081525" y="3719750"/>
                  <a:ext cx="50375" cy="35075"/>
                </a:xfrm>
                <a:custGeom>
                  <a:avLst/>
                  <a:gdLst/>
                  <a:ahLst/>
                  <a:cxnLst/>
                  <a:rect l="l" t="t" r="r" b="b"/>
                  <a:pathLst>
                    <a:path w="2015" h="1403" extrusionOk="0">
                      <a:moveTo>
                        <a:pt x="1038" y="0"/>
                      </a:moveTo>
                      <a:cubicBezTo>
                        <a:pt x="494" y="0"/>
                        <a:pt x="0" y="704"/>
                        <a:pt x="490" y="1194"/>
                      </a:cubicBezTo>
                      <a:cubicBezTo>
                        <a:pt x="643" y="1341"/>
                        <a:pt x="815" y="1402"/>
                        <a:pt x="980" y="1402"/>
                      </a:cubicBezTo>
                      <a:cubicBezTo>
                        <a:pt x="1533" y="1402"/>
                        <a:pt x="2014" y="713"/>
                        <a:pt x="1523" y="221"/>
                      </a:cubicBezTo>
                      <a:cubicBezTo>
                        <a:pt x="1374" y="65"/>
                        <a:pt x="1204" y="0"/>
                        <a:pt x="103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3"/>
                <p:cNvSpPr/>
                <p:nvPr/>
              </p:nvSpPr>
              <p:spPr>
                <a:xfrm>
                  <a:off x="1127050" y="4295300"/>
                  <a:ext cx="50475" cy="35725"/>
                </a:xfrm>
                <a:custGeom>
                  <a:avLst/>
                  <a:gdLst/>
                  <a:ahLst/>
                  <a:cxnLst/>
                  <a:rect l="l" t="t" r="r" b="b"/>
                  <a:pathLst>
                    <a:path w="2019" h="1429" extrusionOk="0">
                      <a:moveTo>
                        <a:pt x="1049" y="1"/>
                      </a:moveTo>
                      <a:cubicBezTo>
                        <a:pt x="501" y="1"/>
                        <a:pt x="0" y="696"/>
                        <a:pt x="492" y="1212"/>
                      </a:cubicBezTo>
                      <a:cubicBezTo>
                        <a:pt x="645" y="1365"/>
                        <a:pt x="816" y="1429"/>
                        <a:pt x="980" y="1429"/>
                      </a:cubicBezTo>
                      <a:cubicBezTo>
                        <a:pt x="1534" y="1429"/>
                        <a:pt x="2018" y="701"/>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3"/>
                <p:cNvSpPr/>
                <p:nvPr/>
              </p:nvSpPr>
              <p:spPr>
                <a:xfrm>
                  <a:off x="1924175" y="4419925"/>
                  <a:ext cx="50350" cy="35375"/>
                </a:xfrm>
                <a:custGeom>
                  <a:avLst/>
                  <a:gdLst/>
                  <a:ahLst/>
                  <a:cxnLst/>
                  <a:rect l="l" t="t" r="r" b="b"/>
                  <a:pathLst>
                    <a:path w="2014" h="1415" extrusionOk="0">
                      <a:moveTo>
                        <a:pt x="1048" y="0"/>
                      </a:moveTo>
                      <a:cubicBezTo>
                        <a:pt x="500" y="0"/>
                        <a:pt x="1" y="690"/>
                        <a:pt x="492" y="1181"/>
                      </a:cubicBezTo>
                      <a:cubicBezTo>
                        <a:pt x="657" y="1346"/>
                        <a:pt x="838" y="1415"/>
                        <a:pt x="1008" y="1415"/>
                      </a:cubicBezTo>
                      <a:cubicBezTo>
                        <a:pt x="1561" y="1415"/>
                        <a:pt x="2014" y="696"/>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8" name="Google Shape;3798;p23"/>
          <p:cNvGrpSpPr/>
          <p:nvPr/>
        </p:nvGrpSpPr>
        <p:grpSpPr>
          <a:xfrm rot="10800000">
            <a:off x="2547513" y="-4149312"/>
            <a:ext cx="9036625" cy="5462925"/>
            <a:chOff x="-1554275" y="-744050"/>
            <a:chExt cx="9036625" cy="5462925"/>
          </a:xfrm>
        </p:grpSpPr>
        <p:sp>
          <p:nvSpPr>
            <p:cNvPr id="3799" name="Google Shape;3799;p23"/>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3"/>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1" name="Google Shape;3801;p23"/>
            <p:cNvGrpSpPr/>
            <p:nvPr/>
          </p:nvGrpSpPr>
          <p:grpSpPr>
            <a:xfrm>
              <a:off x="-1554275" y="-744050"/>
              <a:ext cx="9036625" cy="5462925"/>
              <a:chOff x="-1554275" y="-744050"/>
              <a:chExt cx="9036625" cy="5462925"/>
            </a:xfrm>
          </p:grpSpPr>
          <p:sp>
            <p:nvSpPr>
              <p:cNvPr id="3802" name="Google Shape;3802;p23"/>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3"/>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3"/>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3"/>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3"/>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3"/>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3"/>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3"/>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3"/>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3"/>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4550"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3"/>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3"/>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3"/>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3"/>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3"/>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3"/>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3"/>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3"/>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3"/>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3"/>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3"/>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3"/>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3"/>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3"/>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3"/>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3"/>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3"/>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3"/>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3"/>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3"/>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3"/>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3"/>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3"/>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3"/>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3"/>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3"/>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3"/>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3"/>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3"/>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3"/>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3"/>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3"/>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3"/>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3"/>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3"/>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3"/>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3"/>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3"/>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3"/>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3"/>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3"/>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3"/>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3"/>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3"/>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3"/>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3"/>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3"/>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3"/>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3"/>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3"/>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3"/>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3"/>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3"/>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3"/>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3"/>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3"/>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3"/>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3"/>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3"/>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3"/>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3"/>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3"/>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3"/>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3"/>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3"/>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3"/>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3"/>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3"/>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3"/>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3"/>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3"/>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3"/>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3"/>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3"/>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3"/>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3"/>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3"/>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3"/>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3"/>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3"/>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3"/>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23"/>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3"/>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3"/>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3"/>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3"/>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3"/>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3"/>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3"/>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3"/>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3"/>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3"/>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3"/>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3"/>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3"/>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3"/>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3"/>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3"/>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3"/>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3"/>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3"/>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3"/>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3"/>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3"/>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3"/>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3"/>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3"/>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3"/>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3"/>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3"/>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3"/>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3"/>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24" name="Google Shape;3924;p23"/>
          <p:cNvSpPr txBox="1">
            <a:spLocks noGrp="1"/>
          </p:cNvSpPr>
          <p:nvPr>
            <p:ph type="subTitle" idx="1"/>
          </p:nvPr>
        </p:nvSpPr>
        <p:spPr>
          <a:xfrm>
            <a:off x="713263" y="2232375"/>
            <a:ext cx="1924800" cy="50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2000">
                <a:latin typeface="Audiowide"/>
                <a:ea typeface="Audiowide"/>
                <a:cs typeface="Audiowide"/>
                <a:sym typeface="Audiowid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925" name="Google Shape;3925;p23"/>
          <p:cNvSpPr txBox="1">
            <a:spLocks noGrp="1"/>
          </p:cNvSpPr>
          <p:nvPr>
            <p:ph type="subTitle" idx="2"/>
          </p:nvPr>
        </p:nvSpPr>
        <p:spPr>
          <a:xfrm>
            <a:off x="717000" y="2702925"/>
            <a:ext cx="1924800" cy="5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3926" name="Google Shape;3926;p23"/>
          <p:cNvSpPr txBox="1">
            <a:spLocks noGrp="1"/>
          </p:cNvSpPr>
          <p:nvPr>
            <p:ph type="subTitle" idx="3"/>
          </p:nvPr>
        </p:nvSpPr>
        <p:spPr>
          <a:xfrm>
            <a:off x="2641655" y="2232375"/>
            <a:ext cx="1924800" cy="50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2000">
                <a:latin typeface="Audiowide"/>
                <a:ea typeface="Audiowide"/>
                <a:cs typeface="Audiowide"/>
                <a:sym typeface="Audiowid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927" name="Google Shape;3927;p23"/>
          <p:cNvSpPr txBox="1">
            <a:spLocks noGrp="1"/>
          </p:cNvSpPr>
          <p:nvPr>
            <p:ph type="subTitle" idx="4"/>
          </p:nvPr>
        </p:nvSpPr>
        <p:spPr>
          <a:xfrm>
            <a:off x="2645395" y="2702925"/>
            <a:ext cx="1924800" cy="5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3928" name="Google Shape;3928;p23"/>
          <p:cNvSpPr txBox="1">
            <a:spLocks noGrp="1"/>
          </p:cNvSpPr>
          <p:nvPr>
            <p:ph type="subTitle" idx="5"/>
          </p:nvPr>
        </p:nvSpPr>
        <p:spPr>
          <a:xfrm>
            <a:off x="4573795" y="2232375"/>
            <a:ext cx="1924800" cy="50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2000">
                <a:latin typeface="Audiowide"/>
                <a:ea typeface="Audiowide"/>
                <a:cs typeface="Audiowide"/>
                <a:sym typeface="Audiowid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929" name="Google Shape;3929;p23"/>
          <p:cNvSpPr txBox="1">
            <a:spLocks noGrp="1"/>
          </p:cNvSpPr>
          <p:nvPr>
            <p:ph type="subTitle" idx="6"/>
          </p:nvPr>
        </p:nvSpPr>
        <p:spPr>
          <a:xfrm>
            <a:off x="4577536" y="2702925"/>
            <a:ext cx="1924800" cy="5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3930" name="Google Shape;3930;p23"/>
          <p:cNvSpPr txBox="1">
            <a:spLocks noGrp="1"/>
          </p:cNvSpPr>
          <p:nvPr>
            <p:ph type="subTitle" idx="7"/>
          </p:nvPr>
        </p:nvSpPr>
        <p:spPr>
          <a:xfrm>
            <a:off x="6502282" y="2232375"/>
            <a:ext cx="1924800" cy="50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2000">
                <a:latin typeface="Audiowide"/>
                <a:ea typeface="Audiowide"/>
                <a:cs typeface="Audiowide"/>
                <a:sym typeface="Audiowid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931" name="Google Shape;3931;p23"/>
          <p:cNvSpPr txBox="1">
            <a:spLocks noGrp="1"/>
          </p:cNvSpPr>
          <p:nvPr>
            <p:ph type="subTitle" idx="8"/>
          </p:nvPr>
        </p:nvSpPr>
        <p:spPr>
          <a:xfrm>
            <a:off x="6506025" y="2702925"/>
            <a:ext cx="1924800" cy="5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3932" name="Google Shape;3932;p23"/>
          <p:cNvSpPr txBox="1">
            <a:spLocks noGrp="1"/>
          </p:cNvSpPr>
          <p:nvPr>
            <p:ph type="title"/>
          </p:nvPr>
        </p:nvSpPr>
        <p:spPr>
          <a:xfrm>
            <a:off x="722750" y="539500"/>
            <a:ext cx="7717500" cy="58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4269"/>
        <p:cNvGrpSpPr/>
        <p:nvPr/>
      </p:nvGrpSpPr>
      <p:grpSpPr>
        <a:xfrm>
          <a:off x="0" y="0"/>
          <a:ext cx="0" cy="0"/>
          <a:chOff x="0" y="0"/>
          <a:chExt cx="0" cy="0"/>
        </a:xfrm>
      </p:grpSpPr>
      <p:grpSp>
        <p:nvGrpSpPr>
          <p:cNvPr id="4270" name="Google Shape;4270;p26"/>
          <p:cNvGrpSpPr/>
          <p:nvPr/>
        </p:nvGrpSpPr>
        <p:grpSpPr>
          <a:xfrm>
            <a:off x="-672042" y="-800093"/>
            <a:ext cx="10488084" cy="6107348"/>
            <a:chOff x="-120550" y="-133450"/>
            <a:chExt cx="7847425" cy="4570000"/>
          </a:xfrm>
        </p:grpSpPr>
        <p:sp>
          <p:nvSpPr>
            <p:cNvPr id="4271" name="Google Shape;4271;p26"/>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6"/>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6"/>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6"/>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6"/>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6"/>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6"/>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6"/>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6"/>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6"/>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6"/>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6"/>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6"/>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6"/>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6"/>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6"/>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6"/>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26"/>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26"/>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6"/>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6"/>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6"/>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6"/>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6"/>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6"/>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6"/>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6"/>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6"/>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6"/>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6"/>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6"/>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6"/>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6"/>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6"/>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6"/>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6"/>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6"/>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6"/>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6"/>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6"/>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6"/>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6"/>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6"/>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6"/>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6"/>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6"/>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6"/>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6"/>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6"/>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6"/>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6"/>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6"/>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6"/>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6"/>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6"/>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6"/>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6"/>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6"/>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6"/>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6"/>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6"/>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6"/>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6"/>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6"/>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6"/>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6"/>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6"/>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6"/>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6"/>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6"/>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6"/>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6"/>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6"/>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6"/>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6"/>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6"/>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6"/>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6"/>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6"/>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6"/>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6"/>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6"/>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6"/>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6"/>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6"/>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6"/>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6"/>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6"/>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6"/>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6"/>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6"/>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6"/>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6"/>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6"/>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6"/>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6"/>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6"/>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6"/>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6"/>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6"/>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6"/>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6"/>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6"/>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6"/>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6"/>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6"/>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6"/>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6"/>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6"/>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6"/>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6"/>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6"/>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6"/>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6"/>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6"/>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6"/>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6"/>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6"/>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6"/>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6"/>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6"/>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6"/>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6"/>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6"/>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6"/>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6"/>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6"/>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6"/>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6"/>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6"/>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6"/>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6"/>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6"/>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6"/>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6"/>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6"/>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6"/>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6"/>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6"/>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6"/>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6"/>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6"/>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6"/>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6"/>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6"/>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6"/>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6"/>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6"/>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6"/>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6"/>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6"/>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6"/>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6"/>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6"/>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6"/>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6"/>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6"/>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6"/>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6"/>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6"/>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6"/>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6"/>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6"/>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6"/>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6"/>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6"/>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6"/>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6"/>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6"/>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6"/>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6"/>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6"/>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6"/>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6"/>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6"/>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6"/>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6"/>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6"/>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6"/>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6"/>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6"/>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6"/>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6"/>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6"/>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6"/>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6"/>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6"/>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6"/>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6"/>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6"/>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6"/>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6"/>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6"/>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6"/>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6"/>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6"/>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6"/>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6"/>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6"/>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6"/>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6"/>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6"/>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6"/>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6"/>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6"/>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6"/>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6"/>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6"/>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6"/>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6"/>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6"/>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6"/>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6"/>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6"/>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6"/>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6"/>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6"/>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6"/>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6"/>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6"/>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6"/>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6"/>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6"/>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6"/>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6"/>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6"/>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6"/>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6"/>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6"/>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6"/>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6"/>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6"/>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6"/>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6"/>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6"/>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6"/>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6"/>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6"/>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6"/>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6"/>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6"/>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6"/>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6"/>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6"/>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6"/>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6"/>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6"/>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6"/>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6"/>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6"/>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6"/>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6"/>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6"/>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6"/>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6"/>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6"/>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6"/>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6"/>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6"/>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6"/>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6"/>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6"/>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6"/>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6"/>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6"/>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6"/>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6"/>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6"/>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6"/>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6"/>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6"/>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6"/>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6"/>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6"/>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6"/>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6"/>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6"/>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6"/>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6"/>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6"/>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6"/>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6"/>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6"/>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6"/>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6"/>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6"/>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6"/>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6"/>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6"/>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6"/>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6"/>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6"/>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6"/>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6"/>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6"/>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6"/>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6"/>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6"/>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6"/>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6"/>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6"/>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6"/>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6"/>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6"/>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6"/>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6"/>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6"/>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6"/>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6"/>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6"/>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6"/>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6"/>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6"/>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6"/>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6"/>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6"/>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6"/>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6"/>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6"/>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6"/>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6"/>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6"/>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6"/>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16"/>
        <p:cNvGrpSpPr/>
        <p:nvPr/>
      </p:nvGrpSpPr>
      <p:grpSpPr>
        <a:xfrm>
          <a:off x="0" y="0"/>
          <a:ext cx="0" cy="0"/>
          <a:chOff x="0" y="0"/>
          <a:chExt cx="0" cy="0"/>
        </a:xfrm>
      </p:grpSpPr>
      <p:grpSp>
        <p:nvGrpSpPr>
          <p:cNvPr id="1117" name="Google Shape;1117;p5"/>
          <p:cNvGrpSpPr/>
          <p:nvPr/>
        </p:nvGrpSpPr>
        <p:grpSpPr>
          <a:xfrm rot="-7965303">
            <a:off x="2142520" y="1164230"/>
            <a:ext cx="7707067" cy="7263594"/>
            <a:chOff x="2905900" y="1175475"/>
            <a:chExt cx="7706675" cy="7263225"/>
          </a:xfrm>
        </p:grpSpPr>
        <p:sp>
          <p:nvSpPr>
            <p:cNvPr id="1118" name="Google Shape;1118;p5"/>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5"/>
          <p:cNvSpPr txBox="1">
            <a:spLocks noGrp="1"/>
          </p:cNvSpPr>
          <p:nvPr>
            <p:ph type="body" idx="1"/>
          </p:nvPr>
        </p:nvSpPr>
        <p:spPr>
          <a:xfrm>
            <a:off x="713325" y="2198444"/>
            <a:ext cx="2789100" cy="802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84" name="Google Shape;1184;p5"/>
          <p:cNvSpPr txBox="1">
            <a:spLocks noGrp="1"/>
          </p:cNvSpPr>
          <p:nvPr>
            <p:ph type="body" idx="2"/>
          </p:nvPr>
        </p:nvSpPr>
        <p:spPr>
          <a:xfrm>
            <a:off x="5641238" y="2194350"/>
            <a:ext cx="2789100" cy="8022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85" name="Google Shape;1185;p5"/>
          <p:cNvSpPr txBox="1">
            <a:spLocks noGrp="1"/>
          </p:cNvSpPr>
          <p:nvPr>
            <p:ph type="subTitle" idx="3"/>
          </p:nvPr>
        </p:nvSpPr>
        <p:spPr>
          <a:xfrm>
            <a:off x="713325" y="1700625"/>
            <a:ext cx="2785200" cy="50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2000">
                <a:latin typeface="Audiowide"/>
                <a:ea typeface="Audiowide"/>
                <a:cs typeface="Audiowide"/>
                <a:sym typeface="Audiowid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86" name="Google Shape;1186;p5"/>
          <p:cNvSpPr txBox="1">
            <a:spLocks noGrp="1"/>
          </p:cNvSpPr>
          <p:nvPr>
            <p:ph type="subTitle" idx="4"/>
          </p:nvPr>
        </p:nvSpPr>
        <p:spPr>
          <a:xfrm>
            <a:off x="5645572" y="1700625"/>
            <a:ext cx="2785200" cy="504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Poppins"/>
              <a:buNone/>
              <a:defRPr sz="2000">
                <a:latin typeface="Audiowide"/>
                <a:ea typeface="Audiowide"/>
                <a:cs typeface="Audiowide"/>
                <a:sym typeface="Audiowid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187" name="Google Shape;1187;p5"/>
          <p:cNvSpPr txBox="1">
            <a:spLocks noGrp="1"/>
          </p:cNvSpPr>
          <p:nvPr>
            <p:ph type="title"/>
          </p:nvPr>
        </p:nvSpPr>
        <p:spPr>
          <a:xfrm>
            <a:off x="722750" y="539500"/>
            <a:ext cx="7717500" cy="58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8"/>
        <p:cNvGrpSpPr/>
        <p:nvPr/>
      </p:nvGrpSpPr>
      <p:grpSpPr>
        <a:xfrm>
          <a:off x="0" y="0"/>
          <a:ext cx="0" cy="0"/>
          <a:chOff x="0" y="0"/>
          <a:chExt cx="0" cy="0"/>
        </a:xfrm>
      </p:grpSpPr>
      <p:sp>
        <p:nvSpPr>
          <p:cNvPr id="1189" name="Google Shape;1189;p6"/>
          <p:cNvSpPr txBox="1">
            <a:spLocks noGrp="1"/>
          </p:cNvSpPr>
          <p:nvPr>
            <p:ph type="title"/>
          </p:nvPr>
        </p:nvSpPr>
        <p:spPr>
          <a:xfrm>
            <a:off x="722750" y="539500"/>
            <a:ext cx="7717500" cy="58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grpSp>
        <p:nvGrpSpPr>
          <p:cNvPr id="1190" name="Google Shape;1190;p6"/>
          <p:cNvGrpSpPr/>
          <p:nvPr/>
        </p:nvGrpSpPr>
        <p:grpSpPr>
          <a:xfrm rot="5400000" flipH="1">
            <a:off x="3436200" y="659438"/>
            <a:ext cx="9036625" cy="5462925"/>
            <a:chOff x="-1554275" y="-744050"/>
            <a:chExt cx="9036625" cy="5462925"/>
          </a:xfrm>
        </p:grpSpPr>
        <p:sp>
          <p:nvSpPr>
            <p:cNvPr id="1191" name="Google Shape;1191;p6"/>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 name="Google Shape;1193;p6"/>
            <p:cNvGrpSpPr/>
            <p:nvPr/>
          </p:nvGrpSpPr>
          <p:grpSpPr>
            <a:xfrm>
              <a:off x="-1554275" y="-744050"/>
              <a:ext cx="9036625" cy="5462925"/>
              <a:chOff x="-1554275" y="-744050"/>
              <a:chExt cx="9036625" cy="5462925"/>
            </a:xfrm>
          </p:grpSpPr>
          <p:sp>
            <p:nvSpPr>
              <p:cNvPr id="1194" name="Google Shape;1194;p6"/>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4550"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85"/>
        <p:cNvGrpSpPr/>
        <p:nvPr/>
      </p:nvGrpSpPr>
      <p:grpSpPr>
        <a:xfrm>
          <a:off x="0" y="0"/>
          <a:ext cx="0" cy="0"/>
          <a:chOff x="0" y="0"/>
          <a:chExt cx="0" cy="0"/>
        </a:xfrm>
      </p:grpSpPr>
      <p:grpSp>
        <p:nvGrpSpPr>
          <p:cNvPr id="1386" name="Google Shape;1386;p8"/>
          <p:cNvGrpSpPr/>
          <p:nvPr/>
        </p:nvGrpSpPr>
        <p:grpSpPr>
          <a:xfrm>
            <a:off x="-767292" y="3067057"/>
            <a:ext cx="10488084" cy="6107348"/>
            <a:chOff x="-120550" y="-133450"/>
            <a:chExt cx="7847425" cy="4570000"/>
          </a:xfrm>
        </p:grpSpPr>
        <p:sp>
          <p:nvSpPr>
            <p:cNvPr id="1387" name="Google Shape;1387;p8"/>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0" name="Google Shape;1710;p8"/>
          <p:cNvSpPr txBox="1">
            <a:spLocks noGrp="1"/>
          </p:cNvSpPr>
          <p:nvPr>
            <p:ph type="title"/>
          </p:nvPr>
        </p:nvSpPr>
        <p:spPr>
          <a:xfrm>
            <a:off x="1510350" y="539500"/>
            <a:ext cx="6123300" cy="203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Clr>
                <a:schemeClr val="dk2"/>
              </a:buClr>
              <a:buSzPts val="4800"/>
              <a:buNone/>
              <a:defRPr sz="4800">
                <a:solidFill>
                  <a:schemeClr val="dk2"/>
                </a:solidFill>
              </a:defRPr>
            </a:lvl2pPr>
            <a:lvl3pPr lvl="2">
              <a:spcBef>
                <a:spcPts val="0"/>
              </a:spcBef>
              <a:spcAft>
                <a:spcPts val="0"/>
              </a:spcAft>
              <a:buClr>
                <a:schemeClr val="dk2"/>
              </a:buClr>
              <a:buSzPts val="4800"/>
              <a:buNone/>
              <a:defRPr sz="4800">
                <a:solidFill>
                  <a:schemeClr val="dk2"/>
                </a:solidFill>
              </a:defRPr>
            </a:lvl3pPr>
            <a:lvl4pPr lvl="3">
              <a:spcBef>
                <a:spcPts val="0"/>
              </a:spcBef>
              <a:spcAft>
                <a:spcPts val="0"/>
              </a:spcAft>
              <a:buClr>
                <a:schemeClr val="dk2"/>
              </a:buClr>
              <a:buSzPts val="4800"/>
              <a:buNone/>
              <a:defRPr sz="4800">
                <a:solidFill>
                  <a:schemeClr val="dk2"/>
                </a:solidFill>
              </a:defRPr>
            </a:lvl4pPr>
            <a:lvl5pPr lvl="4">
              <a:spcBef>
                <a:spcPts val="0"/>
              </a:spcBef>
              <a:spcAft>
                <a:spcPts val="0"/>
              </a:spcAft>
              <a:buClr>
                <a:schemeClr val="dk2"/>
              </a:buClr>
              <a:buSzPts val="4800"/>
              <a:buNone/>
              <a:defRPr sz="4800">
                <a:solidFill>
                  <a:schemeClr val="dk2"/>
                </a:solidFill>
              </a:defRPr>
            </a:lvl5pPr>
            <a:lvl6pPr lvl="5">
              <a:spcBef>
                <a:spcPts val="0"/>
              </a:spcBef>
              <a:spcAft>
                <a:spcPts val="0"/>
              </a:spcAft>
              <a:buClr>
                <a:schemeClr val="dk2"/>
              </a:buClr>
              <a:buSzPts val="4800"/>
              <a:buNone/>
              <a:defRPr sz="4800">
                <a:solidFill>
                  <a:schemeClr val="dk2"/>
                </a:solidFill>
              </a:defRPr>
            </a:lvl6pPr>
            <a:lvl7pPr lvl="6">
              <a:spcBef>
                <a:spcPts val="0"/>
              </a:spcBef>
              <a:spcAft>
                <a:spcPts val="0"/>
              </a:spcAft>
              <a:buClr>
                <a:schemeClr val="dk2"/>
              </a:buClr>
              <a:buSzPts val="4800"/>
              <a:buNone/>
              <a:defRPr sz="4800">
                <a:solidFill>
                  <a:schemeClr val="dk2"/>
                </a:solidFill>
              </a:defRPr>
            </a:lvl7pPr>
            <a:lvl8pPr lvl="7">
              <a:spcBef>
                <a:spcPts val="0"/>
              </a:spcBef>
              <a:spcAft>
                <a:spcPts val="0"/>
              </a:spcAft>
              <a:buClr>
                <a:schemeClr val="dk2"/>
              </a:buClr>
              <a:buSzPts val="4800"/>
              <a:buNone/>
              <a:defRPr sz="4800">
                <a:solidFill>
                  <a:schemeClr val="dk2"/>
                </a:solidFill>
              </a:defRPr>
            </a:lvl8pPr>
            <a:lvl9pPr lvl="8">
              <a:spcBef>
                <a:spcPts val="0"/>
              </a:spcBef>
              <a:spcAft>
                <a:spcPts val="0"/>
              </a:spcAft>
              <a:buClr>
                <a:schemeClr val="dk2"/>
              </a:buClr>
              <a:buSzPts val="4800"/>
              <a:buNone/>
              <a:defRPr sz="4800">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54"/>
        <p:cNvGrpSpPr/>
        <p:nvPr/>
      </p:nvGrpSpPr>
      <p:grpSpPr>
        <a:xfrm>
          <a:off x="0" y="0"/>
          <a:ext cx="0" cy="0"/>
          <a:chOff x="0" y="0"/>
          <a:chExt cx="0" cy="0"/>
        </a:xfrm>
      </p:grpSpPr>
      <p:grpSp>
        <p:nvGrpSpPr>
          <p:cNvPr id="1855" name="Google Shape;1855;p11"/>
          <p:cNvGrpSpPr/>
          <p:nvPr/>
        </p:nvGrpSpPr>
        <p:grpSpPr>
          <a:xfrm rot="-778054">
            <a:off x="5534929" y="143425"/>
            <a:ext cx="7706697" cy="7263245"/>
            <a:chOff x="2905900" y="1175475"/>
            <a:chExt cx="7706675" cy="7263225"/>
          </a:xfrm>
        </p:grpSpPr>
        <p:sp>
          <p:nvSpPr>
            <p:cNvPr id="1856" name="Google Shape;1856;p11"/>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1"/>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1"/>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1"/>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1"/>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1"/>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1"/>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1"/>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1"/>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1"/>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1"/>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1"/>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1"/>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1"/>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1"/>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1"/>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1"/>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1"/>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1"/>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1"/>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1"/>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1"/>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1"/>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1"/>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1"/>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1"/>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1"/>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1"/>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1"/>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1"/>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1"/>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1"/>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1"/>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1"/>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1"/>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1"/>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1"/>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1"/>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1"/>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1"/>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1"/>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1"/>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1"/>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1"/>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1"/>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1"/>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1"/>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1"/>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1"/>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1"/>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1"/>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1"/>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1"/>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1"/>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1"/>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1"/>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1"/>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1"/>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1"/>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1"/>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1"/>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1"/>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1"/>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1"/>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1"/>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11"/>
          <p:cNvGrpSpPr/>
          <p:nvPr/>
        </p:nvGrpSpPr>
        <p:grpSpPr>
          <a:xfrm rot="-778054">
            <a:off x="-3380471" y="-1720525"/>
            <a:ext cx="7706697" cy="7263245"/>
            <a:chOff x="2905900" y="1175475"/>
            <a:chExt cx="7706675" cy="7263225"/>
          </a:xfrm>
        </p:grpSpPr>
        <p:sp>
          <p:nvSpPr>
            <p:cNvPr id="1922" name="Google Shape;1922;p11"/>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1"/>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1"/>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1"/>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1"/>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1"/>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1"/>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1"/>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1"/>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1"/>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1"/>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1"/>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1"/>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1"/>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1"/>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1"/>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1"/>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1"/>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1"/>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1"/>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1"/>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1"/>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1"/>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1"/>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1"/>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1"/>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1"/>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1"/>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1"/>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1"/>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1"/>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1"/>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1"/>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1"/>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1"/>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1"/>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1"/>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1"/>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1"/>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1"/>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1"/>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1"/>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1"/>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1"/>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1"/>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1"/>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1"/>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1"/>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1"/>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1"/>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1"/>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1"/>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1"/>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1"/>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1"/>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1"/>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1"/>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1"/>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1"/>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1"/>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1"/>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1"/>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1"/>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1"/>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1"/>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7" name="Google Shape;1987;p11"/>
          <p:cNvSpPr txBox="1">
            <a:spLocks noGrp="1"/>
          </p:cNvSpPr>
          <p:nvPr>
            <p:ph type="title" hasCustomPrompt="1"/>
          </p:nvPr>
        </p:nvSpPr>
        <p:spPr>
          <a:xfrm>
            <a:off x="1737750" y="1516025"/>
            <a:ext cx="5668500" cy="999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88" name="Google Shape;1988;p11"/>
          <p:cNvSpPr txBox="1">
            <a:spLocks noGrp="1"/>
          </p:cNvSpPr>
          <p:nvPr>
            <p:ph type="body" idx="1"/>
          </p:nvPr>
        </p:nvSpPr>
        <p:spPr>
          <a:xfrm>
            <a:off x="1737738" y="3081175"/>
            <a:ext cx="5668500" cy="546300"/>
          </a:xfrm>
          <a:prstGeom prst="rect">
            <a:avLst/>
          </a:prstGeom>
        </p:spPr>
        <p:txBody>
          <a:bodyPr spcFirstLastPara="1" wrap="square" lIns="91425" tIns="91425" rIns="91425" bIns="91425" anchor="t" anchorCtr="0">
            <a:noAutofit/>
          </a:bodyPr>
          <a:lstStyle>
            <a:lvl1pPr marL="457200" lvl="0" indent="-342900" algn="ctr" rtl="0">
              <a:lnSpc>
                <a:spcPct val="100000"/>
              </a:lnSpc>
              <a:spcBef>
                <a:spcPts val="0"/>
              </a:spcBef>
              <a:spcAft>
                <a:spcPts val="0"/>
              </a:spcAft>
              <a:buSzPts val="1800"/>
              <a:buChar char="●"/>
              <a:defRPr sz="16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1600"/>
              </a:spcBef>
              <a:spcAft>
                <a:spcPts val="0"/>
              </a:spcAft>
              <a:buSzPts val="1400"/>
              <a:buChar char="■"/>
              <a:defRPr/>
            </a:lvl3pPr>
            <a:lvl4pPr marL="1828800" lvl="3" indent="-317500" algn="ctr" rtl="0">
              <a:lnSpc>
                <a:spcPct val="100000"/>
              </a:lnSpc>
              <a:spcBef>
                <a:spcPts val="1600"/>
              </a:spcBef>
              <a:spcAft>
                <a:spcPts val="0"/>
              </a:spcAft>
              <a:buSzPts val="1400"/>
              <a:buChar char="●"/>
              <a:defRPr/>
            </a:lvl4pPr>
            <a:lvl5pPr marL="2286000" lvl="4" indent="-317500" algn="ctr" rtl="0">
              <a:lnSpc>
                <a:spcPct val="100000"/>
              </a:lnSpc>
              <a:spcBef>
                <a:spcPts val="1600"/>
              </a:spcBef>
              <a:spcAft>
                <a:spcPts val="0"/>
              </a:spcAft>
              <a:buSzPts val="1400"/>
              <a:buChar char="○"/>
              <a:defRPr/>
            </a:lvl5pPr>
            <a:lvl6pPr marL="2743200" lvl="5" indent="-317500" algn="ctr" rtl="0">
              <a:lnSpc>
                <a:spcPct val="100000"/>
              </a:lnSpc>
              <a:spcBef>
                <a:spcPts val="1600"/>
              </a:spcBef>
              <a:spcAft>
                <a:spcPts val="0"/>
              </a:spcAft>
              <a:buSzPts val="1400"/>
              <a:buChar char="■"/>
              <a:defRPr/>
            </a:lvl6pPr>
            <a:lvl7pPr marL="3200400" lvl="6" indent="-317500" algn="ctr" rtl="0">
              <a:lnSpc>
                <a:spcPct val="100000"/>
              </a:lnSpc>
              <a:spcBef>
                <a:spcPts val="1600"/>
              </a:spcBef>
              <a:spcAft>
                <a:spcPts val="0"/>
              </a:spcAft>
              <a:buSzPts val="1400"/>
              <a:buChar char="●"/>
              <a:defRPr/>
            </a:lvl7pPr>
            <a:lvl8pPr marL="3657600" lvl="7" indent="-317500" algn="ctr" rtl="0">
              <a:lnSpc>
                <a:spcPct val="100000"/>
              </a:lnSpc>
              <a:spcBef>
                <a:spcPts val="1600"/>
              </a:spcBef>
              <a:spcAft>
                <a:spcPts val="0"/>
              </a:spcAft>
              <a:buSzPts val="1400"/>
              <a:buChar char="○"/>
              <a:defRPr/>
            </a:lvl8pPr>
            <a:lvl9pPr marL="4114800" lvl="8" indent="-317500"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98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90"/>
        <p:cNvGrpSpPr/>
        <p:nvPr/>
      </p:nvGrpSpPr>
      <p:grpSpPr>
        <a:xfrm>
          <a:off x="0" y="0"/>
          <a:ext cx="0" cy="0"/>
          <a:chOff x="0" y="0"/>
          <a:chExt cx="0" cy="0"/>
        </a:xfrm>
      </p:grpSpPr>
      <p:grpSp>
        <p:nvGrpSpPr>
          <p:cNvPr id="1991" name="Google Shape;1991;p13"/>
          <p:cNvGrpSpPr/>
          <p:nvPr/>
        </p:nvGrpSpPr>
        <p:grpSpPr>
          <a:xfrm flipH="1">
            <a:off x="2890413" y="-1150512"/>
            <a:ext cx="9036625" cy="5462925"/>
            <a:chOff x="-1554275" y="-744050"/>
            <a:chExt cx="9036625" cy="5462925"/>
          </a:xfrm>
        </p:grpSpPr>
        <p:sp>
          <p:nvSpPr>
            <p:cNvPr id="1992" name="Google Shape;1992;p13"/>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4" name="Google Shape;1994;p13"/>
            <p:cNvGrpSpPr/>
            <p:nvPr/>
          </p:nvGrpSpPr>
          <p:grpSpPr>
            <a:xfrm>
              <a:off x="-1554275" y="-744050"/>
              <a:ext cx="9036625" cy="5462925"/>
              <a:chOff x="-1554275" y="-744050"/>
              <a:chExt cx="9036625" cy="5462925"/>
            </a:xfrm>
          </p:grpSpPr>
          <p:sp>
            <p:nvSpPr>
              <p:cNvPr id="1995" name="Google Shape;1995;p13"/>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3"/>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4550"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3"/>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3"/>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3"/>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3"/>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3"/>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3"/>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3"/>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3"/>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3"/>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3"/>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3"/>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3"/>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3"/>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3"/>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3"/>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3"/>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3"/>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3"/>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3"/>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3"/>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7" name="Google Shape;2117;p13"/>
          <p:cNvSpPr txBox="1">
            <a:spLocks noGrp="1"/>
          </p:cNvSpPr>
          <p:nvPr>
            <p:ph type="title" hasCustomPrompt="1"/>
          </p:nvPr>
        </p:nvSpPr>
        <p:spPr>
          <a:xfrm>
            <a:off x="717994" y="1536363"/>
            <a:ext cx="5577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a:solidFill>
                  <a:schemeClr val="lt1"/>
                </a:solidFill>
              </a:defRPr>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2118" name="Google Shape;2118;p13"/>
          <p:cNvSpPr txBox="1">
            <a:spLocks noGrp="1"/>
          </p:cNvSpPr>
          <p:nvPr>
            <p:ph type="subTitle" idx="1"/>
          </p:nvPr>
        </p:nvSpPr>
        <p:spPr>
          <a:xfrm>
            <a:off x="1278450" y="1536375"/>
            <a:ext cx="3285600" cy="5040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a:endParaRPr/>
          </a:p>
        </p:txBody>
      </p:sp>
      <p:sp>
        <p:nvSpPr>
          <p:cNvPr id="2119" name="Google Shape;2119;p13"/>
          <p:cNvSpPr txBox="1">
            <a:spLocks noGrp="1"/>
          </p:cNvSpPr>
          <p:nvPr>
            <p:ph type="subTitle" idx="2"/>
          </p:nvPr>
        </p:nvSpPr>
        <p:spPr>
          <a:xfrm>
            <a:off x="1278449" y="2043613"/>
            <a:ext cx="2258700" cy="5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2120" name="Google Shape;2120;p13"/>
          <p:cNvSpPr txBox="1">
            <a:spLocks noGrp="1"/>
          </p:cNvSpPr>
          <p:nvPr>
            <p:ph type="title" idx="3" hasCustomPrompt="1"/>
          </p:nvPr>
        </p:nvSpPr>
        <p:spPr>
          <a:xfrm>
            <a:off x="4592704" y="1536363"/>
            <a:ext cx="5577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a:solidFill>
                  <a:schemeClr val="lt1"/>
                </a:solidFill>
              </a:defRPr>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2121" name="Google Shape;2121;p13"/>
          <p:cNvSpPr txBox="1">
            <a:spLocks noGrp="1"/>
          </p:cNvSpPr>
          <p:nvPr>
            <p:ph type="subTitle" idx="4"/>
          </p:nvPr>
        </p:nvSpPr>
        <p:spPr>
          <a:xfrm>
            <a:off x="5147526" y="1536375"/>
            <a:ext cx="3285600" cy="50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2000">
                <a:latin typeface="Audiowide"/>
                <a:ea typeface="Audiowide"/>
                <a:cs typeface="Audiowide"/>
                <a:sym typeface="Audiowid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122" name="Google Shape;2122;p13"/>
          <p:cNvSpPr txBox="1">
            <a:spLocks noGrp="1"/>
          </p:cNvSpPr>
          <p:nvPr>
            <p:ph type="subTitle" idx="5"/>
          </p:nvPr>
        </p:nvSpPr>
        <p:spPr>
          <a:xfrm>
            <a:off x="5147519" y="2043613"/>
            <a:ext cx="2258700" cy="5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2123" name="Google Shape;2123;p13"/>
          <p:cNvSpPr txBox="1">
            <a:spLocks noGrp="1"/>
          </p:cNvSpPr>
          <p:nvPr>
            <p:ph type="title" idx="6" hasCustomPrompt="1"/>
          </p:nvPr>
        </p:nvSpPr>
        <p:spPr>
          <a:xfrm>
            <a:off x="717994" y="3326299"/>
            <a:ext cx="5577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a:solidFill>
                  <a:schemeClr val="lt1"/>
                </a:solidFill>
              </a:defRPr>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2124" name="Google Shape;2124;p13"/>
          <p:cNvSpPr txBox="1">
            <a:spLocks noGrp="1"/>
          </p:cNvSpPr>
          <p:nvPr>
            <p:ph type="subTitle" idx="7"/>
          </p:nvPr>
        </p:nvSpPr>
        <p:spPr>
          <a:xfrm>
            <a:off x="1278450" y="3326302"/>
            <a:ext cx="3285600" cy="50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2000">
                <a:latin typeface="Audiowide"/>
                <a:ea typeface="Audiowide"/>
                <a:cs typeface="Audiowide"/>
                <a:sym typeface="Audiowid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125" name="Google Shape;2125;p13"/>
          <p:cNvSpPr txBox="1">
            <a:spLocks noGrp="1"/>
          </p:cNvSpPr>
          <p:nvPr>
            <p:ph type="subTitle" idx="8"/>
          </p:nvPr>
        </p:nvSpPr>
        <p:spPr>
          <a:xfrm>
            <a:off x="1278449" y="3830263"/>
            <a:ext cx="2258700" cy="5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2126" name="Google Shape;2126;p13"/>
          <p:cNvSpPr txBox="1">
            <a:spLocks noGrp="1"/>
          </p:cNvSpPr>
          <p:nvPr>
            <p:ph type="title" idx="9" hasCustomPrompt="1"/>
          </p:nvPr>
        </p:nvSpPr>
        <p:spPr>
          <a:xfrm>
            <a:off x="4592704" y="3326299"/>
            <a:ext cx="5577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a:solidFill>
                  <a:schemeClr val="lt1"/>
                </a:solidFill>
              </a:defRPr>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2127" name="Google Shape;2127;p13"/>
          <p:cNvSpPr txBox="1">
            <a:spLocks noGrp="1"/>
          </p:cNvSpPr>
          <p:nvPr>
            <p:ph type="subTitle" idx="13"/>
          </p:nvPr>
        </p:nvSpPr>
        <p:spPr>
          <a:xfrm>
            <a:off x="5147526" y="3326302"/>
            <a:ext cx="3285600" cy="50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2000">
                <a:latin typeface="Audiowide"/>
                <a:ea typeface="Audiowide"/>
                <a:cs typeface="Audiowide"/>
                <a:sym typeface="Audiowid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128" name="Google Shape;2128;p13"/>
          <p:cNvSpPr txBox="1">
            <a:spLocks noGrp="1"/>
          </p:cNvSpPr>
          <p:nvPr>
            <p:ph type="subTitle" idx="14"/>
          </p:nvPr>
        </p:nvSpPr>
        <p:spPr>
          <a:xfrm>
            <a:off x="5147519" y="3830263"/>
            <a:ext cx="2258700" cy="5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2129" name="Google Shape;2129;p13"/>
          <p:cNvSpPr txBox="1">
            <a:spLocks noGrp="1"/>
          </p:cNvSpPr>
          <p:nvPr>
            <p:ph type="title" idx="15"/>
          </p:nvPr>
        </p:nvSpPr>
        <p:spPr>
          <a:xfrm>
            <a:off x="722750" y="539500"/>
            <a:ext cx="7717500" cy="58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5">
    <p:spTree>
      <p:nvGrpSpPr>
        <p:cNvPr id="1" name="Shape 2130"/>
        <p:cNvGrpSpPr/>
        <p:nvPr/>
      </p:nvGrpSpPr>
      <p:grpSpPr>
        <a:xfrm>
          <a:off x="0" y="0"/>
          <a:ext cx="0" cy="0"/>
          <a:chOff x="0" y="0"/>
          <a:chExt cx="0" cy="0"/>
        </a:xfrm>
      </p:grpSpPr>
      <p:sp>
        <p:nvSpPr>
          <p:cNvPr id="2131" name="Google Shape;2131;p14"/>
          <p:cNvSpPr txBox="1">
            <a:spLocks noGrp="1"/>
          </p:cNvSpPr>
          <p:nvPr>
            <p:ph type="title"/>
          </p:nvPr>
        </p:nvSpPr>
        <p:spPr>
          <a:xfrm>
            <a:off x="722750" y="539500"/>
            <a:ext cx="7717500" cy="58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grpSp>
        <p:nvGrpSpPr>
          <p:cNvPr id="2132" name="Google Shape;2132;p14"/>
          <p:cNvGrpSpPr/>
          <p:nvPr/>
        </p:nvGrpSpPr>
        <p:grpSpPr>
          <a:xfrm rot="-7965303">
            <a:off x="934445" y="2655105"/>
            <a:ext cx="7707067" cy="7263594"/>
            <a:chOff x="2905900" y="1175475"/>
            <a:chExt cx="7706675" cy="7263225"/>
          </a:xfrm>
        </p:grpSpPr>
        <p:sp>
          <p:nvSpPr>
            <p:cNvPr id="2133" name="Google Shape;2133;p14"/>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4"/>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4"/>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4"/>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4"/>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4"/>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4"/>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4"/>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4"/>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4"/>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4"/>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4"/>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4"/>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4"/>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4"/>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4"/>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4"/>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4"/>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4"/>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4"/>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4"/>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4"/>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4"/>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4"/>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4"/>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4"/>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4"/>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4"/>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4"/>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4"/>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4"/>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4"/>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4"/>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4"/>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4"/>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4"/>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4"/>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4"/>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4"/>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4"/>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4"/>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4"/>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4"/>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14"/>
          <p:cNvGrpSpPr/>
          <p:nvPr/>
        </p:nvGrpSpPr>
        <p:grpSpPr>
          <a:xfrm rot="-7086614">
            <a:off x="3837710" y="-5493679"/>
            <a:ext cx="7707175" cy="7263697"/>
            <a:chOff x="2905900" y="1175475"/>
            <a:chExt cx="7706675" cy="7263225"/>
          </a:xfrm>
        </p:grpSpPr>
        <p:sp>
          <p:nvSpPr>
            <p:cNvPr id="2199" name="Google Shape;2199;p14"/>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4"/>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4"/>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4"/>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4"/>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4"/>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4"/>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4"/>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4"/>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4"/>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4"/>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4"/>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4"/>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4"/>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4"/>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4"/>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4"/>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4"/>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4"/>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4"/>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4"/>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4"/>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4"/>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4"/>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4"/>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4"/>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4"/>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4"/>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4"/>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4"/>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4"/>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4"/>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4"/>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4"/>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4"/>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4"/>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4"/>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4"/>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4"/>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4"/>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4"/>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4"/>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4"/>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4"/>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4"/>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4"/>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4"/>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4"/>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4"/>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4"/>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4"/>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4"/>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4"/>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4"/>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4"/>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5_1">
    <p:spTree>
      <p:nvGrpSpPr>
        <p:cNvPr id="1" name="Shape 2264"/>
        <p:cNvGrpSpPr/>
        <p:nvPr/>
      </p:nvGrpSpPr>
      <p:grpSpPr>
        <a:xfrm>
          <a:off x="0" y="0"/>
          <a:ext cx="0" cy="0"/>
          <a:chOff x="0" y="0"/>
          <a:chExt cx="0" cy="0"/>
        </a:xfrm>
      </p:grpSpPr>
      <p:sp>
        <p:nvSpPr>
          <p:cNvPr id="2265" name="Google Shape;2265;p15"/>
          <p:cNvSpPr txBox="1">
            <a:spLocks noGrp="1"/>
          </p:cNvSpPr>
          <p:nvPr>
            <p:ph type="title"/>
          </p:nvPr>
        </p:nvSpPr>
        <p:spPr>
          <a:xfrm>
            <a:off x="722750" y="539500"/>
            <a:ext cx="7717500" cy="58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grpSp>
        <p:nvGrpSpPr>
          <p:cNvPr id="2266" name="Google Shape;2266;p15"/>
          <p:cNvGrpSpPr/>
          <p:nvPr/>
        </p:nvGrpSpPr>
        <p:grpSpPr>
          <a:xfrm rot="10800000">
            <a:off x="1004463" y="-4739862"/>
            <a:ext cx="9036625" cy="5462925"/>
            <a:chOff x="-1554275" y="-744050"/>
            <a:chExt cx="9036625" cy="5462925"/>
          </a:xfrm>
        </p:grpSpPr>
        <p:sp>
          <p:nvSpPr>
            <p:cNvPr id="2267" name="Google Shape;2267;p15"/>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5"/>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15"/>
            <p:cNvGrpSpPr/>
            <p:nvPr/>
          </p:nvGrpSpPr>
          <p:grpSpPr>
            <a:xfrm>
              <a:off x="-1554275" y="-744050"/>
              <a:ext cx="9036625" cy="5462925"/>
              <a:chOff x="-1554275" y="-744050"/>
              <a:chExt cx="9036625" cy="5462925"/>
            </a:xfrm>
          </p:grpSpPr>
          <p:sp>
            <p:nvSpPr>
              <p:cNvPr id="2270" name="Google Shape;2270;p15"/>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5"/>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5"/>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5"/>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5"/>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5"/>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5"/>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5"/>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5"/>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5"/>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4550"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5"/>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5"/>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5"/>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5"/>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5"/>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5"/>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5"/>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5"/>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5"/>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5"/>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5"/>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5"/>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5"/>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5"/>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5"/>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5"/>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5"/>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5"/>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5"/>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5"/>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5"/>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5"/>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5"/>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5"/>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5"/>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5"/>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5"/>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5"/>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5"/>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5"/>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5"/>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5"/>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5"/>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5"/>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5"/>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5"/>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5"/>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5"/>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5"/>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5"/>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5"/>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5"/>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5"/>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5"/>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5"/>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5"/>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5"/>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5"/>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5"/>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5"/>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5"/>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5"/>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5"/>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5"/>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5"/>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5"/>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5"/>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5"/>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5"/>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5"/>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5"/>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5"/>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5"/>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5"/>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5"/>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5"/>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5"/>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5"/>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5"/>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5"/>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5"/>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5"/>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5"/>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5"/>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5"/>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5"/>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5"/>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5"/>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5"/>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5"/>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5"/>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5"/>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5"/>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5"/>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5"/>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5"/>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5"/>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5"/>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5"/>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5"/>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5"/>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5"/>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5"/>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5"/>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5"/>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5"/>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5"/>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5"/>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5"/>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5"/>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5"/>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5"/>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5"/>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5"/>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5"/>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5"/>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5"/>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5"/>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5"/>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5"/>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5"/>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5"/>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udiowide"/>
              <a:buNone/>
              <a:defRPr sz="3600">
                <a:solidFill>
                  <a:schemeClr val="dk1"/>
                </a:solidFill>
                <a:latin typeface="Audiowide"/>
                <a:ea typeface="Audiowide"/>
                <a:cs typeface="Audiowide"/>
                <a:sym typeface="Audiowide"/>
              </a:defRPr>
            </a:lvl1pPr>
            <a:lvl2pPr lvl="1">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2pPr>
            <a:lvl3pPr lvl="2">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3pPr>
            <a:lvl4pPr lvl="3">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4pPr>
            <a:lvl5pPr lvl="4">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5pPr>
            <a:lvl6pPr lvl="5">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6pPr>
            <a:lvl7pPr lvl="6">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7pPr>
            <a:lvl8pPr lvl="7">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8pPr>
            <a:lvl9pPr lvl="8">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00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7" r:id="rId5"/>
    <p:sldLayoutId id="2147483658" r:id="rId6"/>
    <p:sldLayoutId id="2147483659" r:id="rId7"/>
    <p:sldLayoutId id="2147483660" r:id="rId8"/>
    <p:sldLayoutId id="2147483661" r:id="rId9"/>
    <p:sldLayoutId id="2147483677" r:id="rId10"/>
    <p:sldLayoutId id="2147483664" r:id="rId11"/>
    <p:sldLayoutId id="2147483669" r:id="rId12"/>
    <p:sldLayoutId id="214748367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35"/>
        <p:cNvGrpSpPr/>
        <p:nvPr/>
      </p:nvGrpSpPr>
      <p:grpSpPr>
        <a:xfrm>
          <a:off x="0" y="0"/>
          <a:ext cx="0" cy="0"/>
          <a:chOff x="0" y="0"/>
          <a:chExt cx="0" cy="0"/>
        </a:xfrm>
      </p:grpSpPr>
      <p:cxnSp>
        <p:nvCxnSpPr>
          <p:cNvPr id="4" name="Google Shape;4673;p31">
            <a:extLst>
              <a:ext uri="{FF2B5EF4-FFF2-40B4-BE49-F238E27FC236}">
                <a16:creationId xmlns:a16="http://schemas.microsoft.com/office/drawing/2014/main" id="{D701DCB5-27DF-E4E0-C710-168F87A0ECFA}"/>
              </a:ext>
            </a:extLst>
          </p:cNvPr>
          <p:cNvCxnSpPr/>
          <p:nvPr/>
        </p:nvCxnSpPr>
        <p:spPr>
          <a:xfrm>
            <a:off x="2513781" y="3100979"/>
            <a:ext cx="4320000" cy="0"/>
          </a:xfrm>
          <a:prstGeom prst="straightConnector1">
            <a:avLst/>
          </a:prstGeom>
          <a:noFill/>
          <a:ln w="19050" cap="flat" cmpd="sng">
            <a:solidFill>
              <a:schemeClr val="lt1"/>
            </a:solidFill>
            <a:prstDash val="solid"/>
            <a:round/>
            <a:headEnd type="none" w="med" len="med"/>
            <a:tailEnd type="none" w="med" len="med"/>
          </a:ln>
        </p:spPr>
      </p:cxnSp>
      <p:sp>
        <p:nvSpPr>
          <p:cNvPr id="5" name="Google Shape;298;p37">
            <a:extLst>
              <a:ext uri="{FF2B5EF4-FFF2-40B4-BE49-F238E27FC236}">
                <a16:creationId xmlns:a16="http://schemas.microsoft.com/office/drawing/2014/main" id="{3DE48A0B-BC26-A754-F54B-89BB5DA8324E}"/>
              </a:ext>
            </a:extLst>
          </p:cNvPr>
          <p:cNvSpPr txBox="1">
            <a:spLocks noGrp="1"/>
          </p:cNvSpPr>
          <p:nvPr>
            <p:ph type="subTitle" idx="1"/>
          </p:nvPr>
        </p:nvSpPr>
        <p:spPr>
          <a:xfrm>
            <a:off x="0" y="1419599"/>
            <a:ext cx="9143999" cy="1809736"/>
          </a:xfrm>
          <a:prstGeom prst="rect">
            <a:avLst/>
          </a:prstGeom>
        </p:spPr>
        <p:txBody>
          <a:bodyPr spcFirstLastPara="1" wrap="square" lIns="0" tIns="0" rIns="0" bIns="0" anchor="t" anchorCtr="0">
            <a:noAutofit/>
          </a:bodyPr>
          <a:lstStyle/>
          <a:p>
            <a:pPr algn="ctr" rtl="0" fontAlgn="base"/>
            <a:r>
              <a:rPr lang="en-US" sz="2800" dirty="0">
                <a:solidFill>
                  <a:schemeClr val="tx1"/>
                </a:solidFill>
                <a:latin typeface="Commissioner ExtraBold"/>
                <a:sym typeface="Commissioner ExtraBold"/>
              </a:rPr>
              <a:t>Temporal Link Prediction Model for </a:t>
            </a:r>
            <a:br>
              <a:rPr lang="en-US" sz="2800" dirty="0">
                <a:solidFill>
                  <a:schemeClr val="tx1"/>
                </a:solidFill>
                <a:latin typeface="Commissioner ExtraBold"/>
                <a:sym typeface="Commissioner ExtraBold"/>
              </a:rPr>
            </a:br>
            <a:r>
              <a:rPr lang="en-US" sz="2800" dirty="0">
                <a:solidFill>
                  <a:schemeClr val="tx1"/>
                </a:solidFill>
                <a:latin typeface="Commissioner ExtraBold"/>
                <a:sym typeface="Commissioner ExtraBold"/>
              </a:rPr>
              <a:t>Weighted Dynamic Networks </a:t>
            </a:r>
          </a:p>
          <a:p>
            <a:pPr algn="ctr" rtl="0" fontAlgn="base">
              <a:lnSpc>
                <a:spcPct val="150000"/>
              </a:lnSpc>
            </a:pPr>
            <a:r>
              <a:rPr lang="en-US" sz="1800" b="1" dirty="0">
                <a:solidFill>
                  <a:schemeClr val="tx1"/>
                </a:solidFill>
                <a:latin typeface="Times New Roman" panose="02020603050405020304" pitchFamily="18" charset="0"/>
                <a:sym typeface="Syne"/>
              </a:rPr>
              <a:t>Capstone Project Phase B</a:t>
            </a:r>
          </a:p>
          <a:p>
            <a:pPr algn="ctr" fontAlgn="base">
              <a:lnSpc>
                <a:spcPct val="150000"/>
              </a:lnSpc>
            </a:pPr>
            <a:r>
              <a:rPr lang="en-US" sz="1800" b="1" i="0" dirty="0">
                <a:solidFill>
                  <a:schemeClr val="tx1"/>
                </a:solidFill>
                <a:effectLst/>
                <a:latin typeface="Times New Roman" panose="02020603050405020304" pitchFamily="18" charset="0"/>
              </a:rPr>
              <a:t>23-1-R-15</a:t>
            </a:r>
            <a:r>
              <a:rPr lang="en-US" sz="1800" b="0" i="0" dirty="0">
                <a:solidFill>
                  <a:schemeClr val="tx1"/>
                </a:solidFill>
                <a:effectLst/>
                <a:latin typeface="Times New Roman" panose="02020603050405020304" pitchFamily="18" charset="0"/>
              </a:rPr>
              <a:t> </a:t>
            </a:r>
          </a:p>
        </p:txBody>
      </p:sp>
      <p:pic>
        <p:nvPicPr>
          <p:cNvPr id="6" name="Picture 2">
            <a:extLst>
              <a:ext uri="{FF2B5EF4-FFF2-40B4-BE49-F238E27FC236}">
                <a16:creationId xmlns:a16="http://schemas.microsoft.com/office/drawing/2014/main" id="{68DC091B-A08D-0B4A-7CDB-2889B615539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47947" y="68729"/>
            <a:ext cx="3301663" cy="78266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98;p37">
            <a:extLst>
              <a:ext uri="{FF2B5EF4-FFF2-40B4-BE49-F238E27FC236}">
                <a16:creationId xmlns:a16="http://schemas.microsoft.com/office/drawing/2014/main" id="{7CBF3909-C34E-7AF0-8E08-51CCCA9F2F4B}"/>
              </a:ext>
            </a:extLst>
          </p:cNvPr>
          <p:cNvSpPr txBox="1">
            <a:spLocks/>
          </p:cNvSpPr>
          <p:nvPr/>
        </p:nvSpPr>
        <p:spPr>
          <a:xfrm>
            <a:off x="2190353" y="3240749"/>
            <a:ext cx="4966855" cy="15416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lang="en-US" altLang="he-IL" sz="1400" b="1">
                <a:solidFill>
                  <a:srgbClr val="000000"/>
                </a:solidFill>
                <a:latin typeface="Times New Roman" panose="02020603050405020304" pitchFamily="18" charset="0"/>
              </a:rPr>
              <a:t>Students:</a:t>
            </a:r>
          </a:p>
          <a:p>
            <a:pPr marL="0" marR="0" lvl="0" indent="457200" algn="l" defTabSz="914400" rtl="0" eaLnBrk="0" fontAlgn="base" latinLnBrk="0" hangingPunct="0">
              <a:lnSpc>
                <a:spcPct val="100000"/>
              </a:lnSpc>
              <a:spcBef>
                <a:spcPct val="0"/>
              </a:spcBef>
              <a:spcAft>
                <a:spcPct val="0"/>
              </a:spcAft>
              <a:buClrTx/>
              <a:buSzTx/>
              <a:buFontTx/>
              <a:buNone/>
              <a:tabLst/>
            </a:pPr>
            <a:r>
              <a:rPr lang="en-US" altLang="he-IL" sz="1400" b="1">
                <a:solidFill>
                  <a:srgbClr val="000000"/>
                </a:solidFill>
                <a:latin typeface="Times New Roman" panose="02020603050405020304" pitchFamily="18" charset="0"/>
              </a:rPr>
              <a:t>	Lior </a:t>
            </a:r>
            <a:r>
              <a:rPr lang="en-US" altLang="he-IL" sz="1400" b="1" err="1">
                <a:solidFill>
                  <a:srgbClr val="000000"/>
                </a:solidFill>
                <a:latin typeface="Times New Roman" panose="02020603050405020304" pitchFamily="18" charset="0"/>
              </a:rPr>
              <a:t>Karish</a:t>
            </a:r>
            <a:r>
              <a:rPr lang="en-US" altLang="he-IL" sz="1400" b="1">
                <a:solidFill>
                  <a:srgbClr val="000000"/>
                </a:solidFill>
                <a:latin typeface="Times New Roman" panose="02020603050405020304" pitchFamily="18" charset="0"/>
              </a:rPr>
              <a:t> | Tal-Chen Ben-Eliyahu</a:t>
            </a: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he-IL" sz="1400" b="1">
              <a:solidFill>
                <a:srgbClr val="000000"/>
              </a:solidFill>
              <a:latin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lang="en-US" altLang="he-IL" sz="1400" b="1">
                <a:solidFill>
                  <a:srgbClr val="000000"/>
                </a:solidFill>
                <a:latin typeface="Times New Roman" panose="02020603050405020304" pitchFamily="18" charset="0"/>
              </a:rPr>
              <a:t>Supervisors:</a:t>
            </a:r>
          </a:p>
          <a:p>
            <a:pPr marL="457200" lvl="1" indent="457200" algn="l" eaLnBrk="0" fontAlgn="base" hangingPunct="0">
              <a:spcBef>
                <a:spcPct val="0"/>
              </a:spcBef>
              <a:spcAft>
                <a:spcPct val="0"/>
              </a:spcAft>
              <a:buClrTx/>
              <a:buSzTx/>
            </a:pPr>
            <a:r>
              <a:rPr lang="en-US" altLang="he-IL" sz="1400" b="1">
                <a:solidFill>
                  <a:srgbClr val="000000"/>
                </a:solidFill>
                <a:latin typeface="Times New Roman" panose="02020603050405020304" pitchFamily="18" charset="0"/>
              </a:rPr>
              <a:t>Dr. Renata </a:t>
            </a:r>
            <a:r>
              <a:rPr lang="en-US" altLang="he-IL" sz="1400" b="1" err="1">
                <a:solidFill>
                  <a:srgbClr val="000000"/>
                </a:solidFill>
                <a:latin typeface="Times New Roman" panose="02020603050405020304" pitchFamily="18" charset="0"/>
              </a:rPr>
              <a:t>Avros</a:t>
            </a:r>
            <a:r>
              <a:rPr lang="en-US" altLang="he-IL" sz="1400" b="1">
                <a:solidFill>
                  <a:srgbClr val="000000"/>
                </a:solidFill>
                <a:latin typeface="Times New Roman" panose="02020603050405020304" pitchFamily="18" charset="0"/>
              </a:rPr>
              <a:t> </a:t>
            </a:r>
          </a:p>
          <a:p>
            <a:pPr marL="457200" lvl="1" indent="457200" algn="l" eaLnBrk="0" fontAlgn="base" hangingPunct="0">
              <a:spcBef>
                <a:spcPct val="0"/>
              </a:spcBef>
              <a:spcAft>
                <a:spcPct val="0"/>
              </a:spcAft>
              <a:buClrTx/>
              <a:buSzTx/>
            </a:pPr>
            <a:r>
              <a:rPr lang="en-US" altLang="he-IL" sz="1400" b="1">
                <a:solidFill>
                  <a:srgbClr val="000000"/>
                </a:solidFill>
                <a:latin typeface="Times New Roman" panose="02020603050405020304" pitchFamily="18" charset="0"/>
              </a:rPr>
              <a:t>Prof. </a:t>
            </a:r>
            <a:r>
              <a:rPr lang="en-US" altLang="he-IL" sz="1400" b="1" err="1">
                <a:solidFill>
                  <a:srgbClr val="000000"/>
                </a:solidFill>
                <a:latin typeface="Times New Roman" panose="02020603050405020304" pitchFamily="18" charset="0"/>
              </a:rPr>
              <a:t>Zeev</a:t>
            </a:r>
            <a:r>
              <a:rPr lang="en-US" altLang="he-IL" sz="1400" b="1">
                <a:solidFill>
                  <a:srgbClr val="000000"/>
                </a:solidFill>
                <a:latin typeface="Times New Roman" panose="02020603050405020304" pitchFamily="18" charset="0"/>
              </a:rPr>
              <a:t> </a:t>
            </a:r>
            <a:r>
              <a:rPr lang="en-US" altLang="he-IL" sz="1400" b="1" err="1">
                <a:solidFill>
                  <a:srgbClr val="000000"/>
                </a:solidFill>
                <a:latin typeface="Times New Roman" panose="02020603050405020304" pitchFamily="18" charset="0"/>
              </a:rPr>
              <a:t>Volkovich</a:t>
            </a:r>
            <a:endParaRPr lang="en-US" altLang="he-IL" sz="1400" b="1">
              <a:solidFill>
                <a:srgbClr val="000000"/>
              </a:solidFill>
              <a:latin typeface="Times New Roman" panose="02020603050405020304" pitchFamily="18" charset="0"/>
            </a:endParaRPr>
          </a:p>
        </p:txBody>
      </p:sp>
      <p:sp>
        <p:nvSpPr>
          <p:cNvPr id="2" name="תיבת טקסט 1">
            <a:extLst>
              <a:ext uri="{FF2B5EF4-FFF2-40B4-BE49-F238E27FC236}">
                <a16:creationId xmlns:a16="http://schemas.microsoft.com/office/drawing/2014/main" id="{08A4A21C-04A8-4232-3F26-D226A2B4D811}"/>
              </a:ext>
            </a:extLst>
          </p:cNvPr>
          <p:cNvSpPr txBox="1"/>
          <p:nvPr/>
        </p:nvSpPr>
        <p:spPr>
          <a:xfrm>
            <a:off x="8776905" y="4881890"/>
            <a:ext cx="367095" cy="261610"/>
          </a:xfrm>
          <a:prstGeom prst="rect">
            <a:avLst/>
          </a:prstGeom>
          <a:noFill/>
        </p:spPr>
        <p:txBody>
          <a:bodyPr wrap="square" rtlCol="1">
            <a:spAutoFit/>
          </a:bodyPr>
          <a:lstStyle/>
          <a:p>
            <a:pPr algn="ctr"/>
            <a:r>
              <a:rPr lang="en-US" sz="1100">
                <a:solidFill>
                  <a:schemeClr val="accent2">
                    <a:lumMod val="50000"/>
                  </a:schemeClr>
                </a:solidFill>
                <a:cs typeface="+mj-cs"/>
              </a:rPr>
              <a:t>1</a:t>
            </a:r>
            <a:endParaRPr lang="he-IL" sz="1100">
              <a:solidFill>
                <a:schemeClr val="accent2">
                  <a:lumMod val="50000"/>
                </a:schemeClr>
              </a:solidFill>
              <a:cs typeface="+mj-cs"/>
            </a:endParaRPr>
          </a:p>
        </p:txBody>
      </p:sp>
    </p:spTree>
    <p:extLst>
      <p:ext uri="{BB962C8B-B14F-4D97-AF65-F5344CB8AC3E}">
        <p14:creationId xmlns:p14="http://schemas.microsoft.com/office/powerpoint/2010/main" val="1446099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Prediction Process</a:t>
            </a:r>
            <a:endParaRPr sz="3200" dirty="0">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7</a:t>
            </a:r>
            <a:endParaRPr lang="he-IL" sz="1100" dirty="0">
              <a:solidFill>
                <a:schemeClr val="accent2">
                  <a:lumMod val="50000"/>
                </a:schemeClr>
              </a:solidFill>
              <a:cs typeface="+mj-cs"/>
            </a:endParaRPr>
          </a:p>
        </p:txBody>
      </p:sp>
      <p:sp>
        <p:nvSpPr>
          <p:cNvPr id="9" name="Google Shape;335;p40">
            <a:extLst>
              <a:ext uri="{FF2B5EF4-FFF2-40B4-BE49-F238E27FC236}">
                <a16:creationId xmlns:a16="http://schemas.microsoft.com/office/drawing/2014/main" id="{7843A0AC-158A-D568-6BBE-CEC74C1C4272}"/>
              </a:ext>
            </a:extLst>
          </p:cNvPr>
          <p:cNvSpPr txBox="1">
            <a:spLocks/>
          </p:cNvSpPr>
          <p:nvPr/>
        </p:nvSpPr>
        <p:spPr>
          <a:xfrm>
            <a:off x="515585" y="1109562"/>
            <a:ext cx="8045854" cy="339921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Initial Dataset Validation</a:t>
            </a:r>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a:t>
            </a:r>
            <a:b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endParaRPr>
          </a:p>
          <a:p>
            <a:pPr lvl="8">
              <a:spcAft>
                <a:spcPts val="1200"/>
              </a:spcAft>
            </a:pPr>
            <a:r>
              <a:rPr lang="en-US" sz="1600" b="1" dirty="0" err="1">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iCite</a:t>
            </a: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Dataset</a:t>
            </a: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endParaRPr>
          </a:p>
          <a:p>
            <a:pPr lvl="8">
              <a:spcAft>
                <a:spcPts val="1200"/>
              </a:spcAft>
            </a:pP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Dataset Reduction Challenge</a:t>
            </a: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endParaRPr>
          </a:p>
          <a:p>
            <a:pPr lvl="8">
              <a:spcAft>
                <a:spcPts val="1200"/>
              </a:spcAft>
            </a:pPr>
            <a:r>
              <a:rPr lang="en-US" sz="16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Multiple Snapshots for Prediction</a:t>
            </a:r>
          </a:p>
        </p:txBody>
      </p:sp>
      <p:pic>
        <p:nvPicPr>
          <p:cNvPr id="17" name="תמונה 16">
            <a:extLst>
              <a:ext uri="{FF2B5EF4-FFF2-40B4-BE49-F238E27FC236}">
                <a16:creationId xmlns:a16="http://schemas.microsoft.com/office/drawing/2014/main" id="{128A9DE5-1F35-5A4B-EAEA-956B65689290}"/>
              </a:ext>
            </a:extLst>
          </p:cNvPr>
          <p:cNvPicPr>
            <a:picLocks noChangeAspect="1"/>
          </p:cNvPicPr>
          <p:nvPr/>
        </p:nvPicPr>
        <p:blipFill>
          <a:blip r:embed="rId3"/>
          <a:stretch>
            <a:fillRect/>
          </a:stretch>
        </p:blipFill>
        <p:spPr>
          <a:xfrm>
            <a:off x="6387667" y="2422701"/>
            <a:ext cx="2617082" cy="1703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תיבת טקסט 9">
            <a:extLst>
              <a:ext uri="{FF2B5EF4-FFF2-40B4-BE49-F238E27FC236}">
                <a16:creationId xmlns:a16="http://schemas.microsoft.com/office/drawing/2014/main" id="{33F5147A-1308-1F47-8A6D-23C5CA37ECB2}"/>
              </a:ext>
            </a:extLst>
          </p:cNvPr>
          <p:cNvSpPr txBox="1"/>
          <p:nvPr/>
        </p:nvSpPr>
        <p:spPr>
          <a:xfrm>
            <a:off x="899908" y="1364598"/>
            <a:ext cx="6967331" cy="830997"/>
          </a:xfrm>
          <a:prstGeom prst="rect">
            <a:avLst/>
          </a:prstGeom>
          <a:noFill/>
        </p:spPr>
        <p:txBody>
          <a:bodyPr wrap="square">
            <a:spAutoFit/>
          </a:bodyPr>
          <a:lstStyle/>
          <a:p>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Applied the model to the UCSB dataset, confirming its accuracy and proficiency in generating high-quality weighted links.</a:t>
            </a:r>
            <a:b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he-IL" sz="1600" dirty="0"/>
          </a:p>
        </p:txBody>
      </p:sp>
      <p:cxnSp>
        <p:nvCxnSpPr>
          <p:cNvPr id="12" name="מחבר ישר 11">
            <a:extLst>
              <a:ext uri="{FF2B5EF4-FFF2-40B4-BE49-F238E27FC236}">
                <a16:creationId xmlns:a16="http://schemas.microsoft.com/office/drawing/2014/main" id="{9E121F35-BC77-25A8-CB9C-FAEBC1E966F1}"/>
              </a:ext>
            </a:extLst>
          </p:cNvPr>
          <p:cNvCxnSpPr>
            <a:cxnSpLocks/>
          </p:cNvCxnSpPr>
          <p:nvPr/>
        </p:nvCxnSpPr>
        <p:spPr>
          <a:xfrm>
            <a:off x="267161" y="1132316"/>
            <a:ext cx="0" cy="444392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B43A1DDE-EBCE-3A9E-8C4E-3D2E174294A3}"/>
              </a:ext>
            </a:extLst>
          </p:cNvPr>
          <p:cNvSpPr/>
          <p:nvPr/>
        </p:nvSpPr>
        <p:spPr>
          <a:xfrm>
            <a:off x="141224" y="1132316"/>
            <a:ext cx="250889" cy="255036"/>
          </a:xfrm>
          <a:prstGeom prst="ellipse">
            <a:avLst/>
          </a:prstGeom>
          <a:solidFill>
            <a:srgbClr val="85A7F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a:extLst>
              <a:ext uri="{FF2B5EF4-FFF2-40B4-BE49-F238E27FC236}">
                <a16:creationId xmlns:a16="http://schemas.microsoft.com/office/drawing/2014/main" id="{6DB59AA6-049A-333C-35E3-3231DA4CFFF1}"/>
              </a:ext>
            </a:extLst>
          </p:cNvPr>
          <p:cNvSpPr/>
          <p:nvPr/>
        </p:nvSpPr>
        <p:spPr>
          <a:xfrm>
            <a:off x="139251" y="2242687"/>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a:extLst>
              <a:ext uri="{FF2B5EF4-FFF2-40B4-BE49-F238E27FC236}">
                <a16:creationId xmlns:a16="http://schemas.microsoft.com/office/drawing/2014/main" id="{DEEE8A7A-C1EE-D83B-C565-844284A70D47}"/>
              </a:ext>
            </a:extLst>
          </p:cNvPr>
          <p:cNvSpPr/>
          <p:nvPr/>
        </p:nvSpPr>
        <p:spPr>
          <a:xfrm>
            <a:off x="141716" y="2895923"/>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a:extLst>
              <a:ext uri="{FF2B5EF4-FFF2-40B4-BE49-F238E27FC236}">
                <a16:creationId xmlns:a16="http://schemas.microsoft.com/office/drawing/2014/main" id="{30F75E41-C879-6305-903D-9135FED8C35C}"/>
              </a:ext>
            </a:extLst>
          </p:cNvPr>
          <p:cNvSpPr/>
          <p:nvPr/>
        </p:nvSpPr>
        <p:spPr>
          <a:xfrm>
            <a:off x="139251" y="3539635"/>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938453749"/>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Prediction Process</a:t>
            </a:r>
            <a:endParaRPr sz="3200" dirty="0">
              <a:solidFill>
                <a:schemeClr val="tx1"/>
              </a:solidFill>
              <a:latin typeface="Commissioner ExtraBold"/>
              <a:cs typeface="Arial"/>
            </a:endParaRPr>
          </a:p>
        </p:txBody>
      </p:sp>
      <p:pic>
        <p:nvPicPr>
          <p:cNvPr id="17" name="תמונה 16">
            <a:extLst>
              <a:ext uri="{FF2B5EF4-FFF2-40B4-BE49-F238E27FC236}">
                <a16:creationId xmlns:a16="http://schemas.microsoft.com/office/drawing/2014/main" id="{128A9DE5-1F35-5A4B-EAEA-956B65689290}"/>
              </a:ext>
            </a:extLst>
          </p:cNvPr>
          <p:cNvPicPr>
            <a:picLocks noChangeAspect="1"/>
          </p:cNvPicPr>
          <p:nvPr/>
        </p:nvPicPr>
        <p:blipFill>
          <a:blip r:embed="rId3"/>
          <a:stretch>
            <a:fillRect/>
          </a:stretch>
        </p:blipFill>
        <p:spPr>
          <a:xfrm>
            <a:off x="6387667" y="2422701"/>
            <a:ext cx="2617082" cy="1703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תיבת טקסט 9">
            <a:extLst>
              <a:ext uri="{FF2B5EF4-FFF2-40B4-BE49-F238E27FC236}">
                <a16:creationId xmlns:a16="http://schemas.microsoft.com/office/drawing/2014/main" id="{33F5147A-1308-1F47-8A6D-23C5CA37ECB2}"/>
              </a:ext>
            </a:extLst>
          </p:cNvPr>
          <p:cNvSpPr txBox="1"/>
          <p:nvPr/>
        </p:nvSpPr>
        <p:spPr>
          <a:xfrm>
            <a:off x="477080" y="1069279"/>
            <a:ext cx="8434708" cy="830997"/>
          </a:xfrm>
          <a:prstGeom prst="rect">
            <a:avLst/>
          </a:prstGeom>
          <a:noFill/>
        </p:spPr>
        <p:txBody>
          <a:bodyPr wrap="square">
            <a:spAutoFit/>
          </a:bodyPr>
          <a:lstStyle/>
          <a:p>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Applied the model to the UCSB dataset, confirming its accuracy and proficiency in generating high-quality weighted links.</a:t>
            </a:r>
            <a:b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he-IL" sz="1600" dirty="0"/>
          </a:p>
        </p:txBody>
      </p:sp>
      <p:sp>
        <p:nvSpPr>
          <p:cNvPr id="4" name="תיבת טקסט 3">
            <a:extLst>
              <a:ext uri="{FF2B5EF4-FFF2-40B4-BE49-F238E27FC236}">
                <a16:creationId xmlns:a16="http://schemas.microsoft.com/office/drawing/2014/main" id="{2D7997B0-7D4A-A9D2-AF9B-6CF2316DC1FE}"/>
              </a:ext>
            </a:extLst>
          </p:cNvPr>
          <p:cNvSpPr txBox="1"/>
          <p:nvPr/>
        </p:nvSpPr>
        <p:spPr>
          <a:xfrm>
            <a:off x="682369" y="1987061"/>
            <a:ext cx="5705180" cy="830997"/>
          </a:xfrm>
          <a:prstGeom prst="rect">
            <a:avLst/>
          </a:prstGeom>
          <a:noFill/>
        </p:spPr>
        <p:txBody>
          <a:bodyPr wrap="square">
            <a:spAutoFit/>
          </a:bodyPr>
          <a:lstStyle/>
          <a:p>
            <a:pPr lvl="8">
              <a:spcAft>
                <a:spcPts val="1200"/>
              </a:spcAft>
            </a:pPr>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Utilize the </a:t>
            </a:r>
            <a:r>
              <a:rPr lang="en-US" sz="1600" dirty="0" err="1">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iCite</a:t>
            </a:r>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dataset, providing extensive information on articles and their references, including metadata such as author, publication year, and subject.</a:t>
            </a:r>
          </a:p>
        </p:txBody>
      </p:sp>
      <p:cxnSp>
        <p:nvCxnSpPr>
          <p:cNvPr id="13" name="מחבר ישר 12">
            <a:extLst>
              <a:ext uri="{FF2B5EF4-FFF2-40B4-BE49-F238E27FC236}">
                <a16:creationId xmlns:a16="http://schemas.microsoft.com/office/drawing/2014/main" id="{CF694CAB-C1F0-65BF-4EBC-0940826AF438}"/>
              </a:ext>
            </a:extLst>
          </p:cNvPr>
          <p:cNvCxnSpPr>
            <a:cxnSpLocks/>
          </p:cNvCxnSpPr>
          <p:nvPr/>
        </p:nvCxnSpPr>
        <p:spPr>
          <a:xfrm>
            <a:off x="267161" y="1132316"/>
            <a:ext cx="0" cy="444392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3058BE2A-7A00-B565-F083-A57180D258C9}"/>
              </a:ext>
            </a:extLst>
          </p:cNvPr>
          <p:cNvSpPr/>
          <p:nvPr/>
        </p:nvSpPr>
        <p:spPr>
          <a:xfrm>
            <a:off x="139250" y="1132316"/>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C486B5CB-3CE9-D755-DC4C-237DD1744F9F}"/>
              </a:ext>
            </a:extLst>
          </p:cNvPr>
          <p:cNvSpPr/>
          <p:nvPr/>
        </p:nvSpPr>
        <p:spPr>
          <a:xfrm>
            <a:off x="139250" y="1756702"/>
            <a:ext cx="250889" cy="255036"/>
          </a:xfrm>
          <a:prstGeom prst="ellipse">
            <a:avLst/>
          </a:prstGeom>
          <a:solidFill>
            <a:srgbClr val="85A7F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A11706AD-58DD-7007-33FA-B43F0DC6092B}"/>
              </a:ext>
            </a:extLst>
          </p:cNvPr>
          <p:cNvSpPr/>
          <p:nvPr/>
        </p:nvSpPr>
        <p:spPr>
          <a:xfrm>
            <a:off x="141716" y="3131763"/>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אליפסה 17">
            <a:extLst>
              <a:ext uri="{FF2B5EF4-FFF2-40B4-BE49-F238E27FC236}">
                <a16:creationId xmlns:a16="http://schemas.microsoft.com/office/drawing/2014/main" id="{33F390D4-51DE-B86C-5ABA-1C02790213A8}"/>
              </a:ext>
            </a:extLst>
          </p:cNvPr>
          <p:cNvSpPr/>
          <p:nvPr/>
        </p:nvSpPr>
        <p:spPr>
          <a:xfrm>
            <a:off x="139250" y="3729938"/>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Google Shape;335;p40">
            <a:extLst>
              <a:ext uri="{FF2B5EF4-FFF2-40B4-BE49-F238E27FC236}">
                <a16:creationId xmlns:a16="http://schemas.microsoft.com/office/drawing/2014/main" id="{F6108CD3-EBA0-CA4C-58A4-105F62841A91}"/>
              </a:ext>
            </a:extLst>
          </p:cNvPr>
          <p:cNvSpPr txBox="1">
            <a:spLocks/>
          </p:cNvSpPr>
          <p:nvPr/>
        </p:nvSpPr>
        <p:spPr>
          <a:xfrm>
            <a:off x="516076" y="1109562"/>
            <a:ext cx="8045362" cy="339921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Initial Dataset Validation</a:t>
            </a:r>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a:t>
            </a:r>
            <a:b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endParaRPr>
          </a:p>
          <a:p>
            <a:pPr lvl="8">
              <a:spcAft>
                <a:spcPts val="1200"/>
              </a:spcAft>
            </a:pPr>
            <a:r>
              <a:rPr lang="en-US" sz="1600" b="1" dirty="0" err="1">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iCite</a:t>
            </a: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Dataset:</a:t>
            </a: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1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en-US" sz="10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endParaRPr>
          </a:p>
          <a:p>
            <a:pPr lvl="8">
              <a:spcAft>
                <a:spcPts val="1200"/>
              </a:spcAft>
            </a:pP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Dataset Reduction Challenge</a:t>
            </a: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7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r>
              <a:rPr lang="en-US" sz="16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Multiple Snapshots for Prediction</a:t>
            </a:r>
          </a:p>
        </p:txBody>
      </p:sp>
      <p:sp>
        <p:nvSpPr>
          <p:cNvPr id="3" name="תיבת טקסט 2">
            <a:extLst>
              <a:ext uri="{FF2B5EF4-FFF2-40B4-BE49-F238E27FC236}">
                <a16:creationId xmlns:a16="http://schemas.microsoft.com/office/drawing/2014/main" id="{DF305724-71FE-2200-1654-754517E962E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7</a:t>
            </a:r>
            <a:endParaRPr lang="he-IL" sz="1100" dirty="0">
              <a:solidFill>
                <a:schemeClr val="accent2">
                  <a:lumMod val="50000"/>
                </a:schemeClr>
              </a:solidFill>
              <a:cs typeface="+mj-cs"/>
            </a:endParaRPr>
          </a:p>
        </p:txBody>
      </p:sp>
    </p:spTree>
    <p:extLst>
      <p:ext uri="{BB962C8B-B14F-4D97-AF65-F5344CB8AC3E}">
        <p14:creationId xmlns:p14="http://schemas.microsoft.com/office/powerpoint/2010/main" val="3619369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Prediction Process</a:t>
            </a:r>
            <a:endParaRPr sz="3200" dirty="0">
              <a:solidFill>
                <a:schemeClr val="tx1"/>
              </a:solidFill>
              <a:latin typeface="Commissioner ExtraBold"/>
              <a:cs typeface="Arial"/>
            </a:endParaRPr>
          </a:p>
        </p:txBody>
      </p:sp>
      <p:pic>
        <p:nvPicPr>
          <p:cNvPr id="17" name="תמונה 16">
            <a:extLst>
              <a:ext uri="{FF2B5EF4-FFF2-40B4-BE49-F238E27FC236}">
                <a16:creationId xmlns:a16="http://schemas.microsoft.com/office/drawing/2014/main" id="{128A9DE5-1F35-5A4B-EAEA-956B65689290}"/>
              </a:ext>
            </a:extLst>
          </p:cNvPr>
          <p:cNvPicPr>
            <a:picLocks noChangeAspect="1"/>
          </p:cNvPicPr>
          <p:nvPr/>
        </p:nvPicPr>
        <p:blipFill>
          <a:blip r:embed="rId3"/>
          <a:stretch>
            <a:fillRect/>
          </a:stretch>
        </p:blipFill>
        <p:spPr>
          <a:xfrm>
            <a:off x="6387667" y="2422701"/>
            <a:ext cx="2617082" cy="1703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תיבת טקסט 9">
            <a:extLst>
              <a:ext uri="{FF2B5EF4-FFF2-40B4-BE49-F238E27FC236}">
                <a16:creationId xmlns:a16="http://schemas.microsoft.com/office/drawing/2014/main" id="{33F5147A-1308-1F47-8A6D-23C5CA37ECB2}"/>
              </a:ext>
            </a:extLst>
          </p:cNvPr>
          <p:cNvSpPr txBox="1"/>
          <p:nvPr/>
        </p:nvSpPr>
        <p:spPr>
          <a:xfrm>
            <a:off x="477080" y="1069279"/>
            <a:ext cx="8434708" cy="830997"/>
          </a:xfrm>
          <a:prstGeom prst="rect">
            <a:avLst/>
          </a:prstGeom>
          <a:noFill/>
        </p:spPr>
        <p:txBody>
          <a:bodyPr wrap="square">
            <a:spAutoFit/>
          </a:bodyPr>
          <a:lstStyle/>
          <a:p>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Applied the model to the UCSB dataset, confirming its accuracy and proficiency in generating high-quality weighted links.</a:t>
            </a:r>
            <a:b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he-IL" sz="1600" dirty="0"/>
          </a:p>
        </p:txBody>
      </p:sp>
      <p:sp>
        <p:nvSpPr>
          <p:cNvPr id="4" name="תיבת טקסט 3">
            <a:extLst>
              <a:ext uri="{FF2B5EF4-FFF2-40B4-BE49-F238E27FC236}">
                <a16:creationId xmlns:a16="http://schemas.microsoft.com/office/drawing/2014/main" id="{2D7997B0-7D4A-A9D2-AF9B-6CF2316DC1FE}"/>
              </a:ext>
            </a:extLst>
          </p:cNvPr>
          <p:cNvSpPr txBox="1"/>
          <p:nvPr/>
        </p:nvSpPr>
        <p:spPr>
          <a:xfrm>
            <a:off x="477080" y="1714911"/>
            <a:ext cx="8276517" cy="584775"/>
          </a:xfrm>
          <a:prstGeom prst="rect">
            <a:avLst/>
          </a:prstGeom>
          <a:noFill/>
        </p:spPr>
        <p:txBody>
          <a:bodyPr wrap="square">
            <a:spAutoFit/>
          </a:bodyPr>
          <a:lstStyle/>
          <a:p>
            <a:pPr lvl="8">
              <a:spcAft>
                <a:spcPts val="1200"/>
              </a:spcAft>
            </a:pPr>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Utilize the </a:t>
            </a:r>
            <a:r>
              <a:rPr lang="en-US" sz="1600" dirty="0" err="1">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iCite</a:t>
            </a:r>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dataset, providing extensive information on articles and their references, including metadata such as author, publication year, and subject.</a:t>
            </a:r>
          </a:p>
        </p:txBody>
      </p:sp>
      <p:sp>
        <p:nvSpPr>
          <p:cNvPr id="3" name="Google Shape;335;p40">
            <a:extLst>
              <a:ext uri="{FF2B5EF4-FFF2-40B4-BE49-F238E27FC236}">
                <a16:creationId xmlns:a16="http://schemas.microsoft.com/office/drawing/2014/main" id="{1E9CC8F3-0D67-9E20-AD35-1FFCC91810B3}"/>
              </a:ext>
            </a:extLst>
          </p:cNvPr>
          <p:cNvSpPr txBox="1">
            <a:spLocks/>
          </p:cNvSpPr>
          <p:nvPr/>
        </p:nvSpPr>
        <p:spPr>
          <a:xfrm>
            <a:off x="487543" y="2650769"/>
            <a:ext cx="5846995" cy="16164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spcAft>
                <a:spcPts val="600"/>
              </a:spcAft>
              <a:buFont typeface="Courier New" panose="02070309020205020404" pitchFamily="49" charset="0"/>
              <a:buChar char="o"/>
            </a:pPr>
            <a:r>
              <a:rPr lang="en-US" sz="1600" dirty="0">
                <a:latin typeface="Times New Roman" panose="02020603050405020304" pitchFamily="18" charset="0"/>
                <a:ea typeface="Yu Mincho" panose="02020400000000000000" pitchFamily="18" charset="-128"/>
                <a:cs typeface="Times New Roman" panose="02020603050405020304" pitchFamily="18" charset="0"/>
              </a:rPr>
              <a:t>Faced challenges due to the large size of the </a:t>
            </a:r>
            <a:r>
              <a:rPr lang="en-US" sz="1600" dirty="0" err="1">
                <a:latin typeface="Times New Roman" panose="02020603050405020304" pitchFamily="18" charset="0"/>
                <a:ea typeface="Yu Mincho" panose="02020400000000000000" pitchFamily="18" charset="-128"/>
                <a:cs typeface="Times New Roman" panose="02020603050405020304" pitchFamily="18" charset="0"/>
              </a:rPr>
              <a:t>iCite</a:t>
            </a:r>
            <a:r>
              <a:rPr lang="en-US" sz="1600" dirty="0">
                <a:latin typeface="Times New Roman" panose="02020603050405020304" pitchFamily="18" charset="0"/>
                <a:ea typeface="Yu Mincho" panose="02020400000000000000" pitchFamily="18" charset="-128"/>
                <a:cs typeface="Times New Roman" panose="02020603050405020304" pitchFamily="18" charset="0"/>
              </a:rPr>
              <a:t> dataset.</a:t>
            </a:r>
          </a:p>
          <a:p>
            <a:pPr marL="285750" lvl="8" indent="-285750">
              <a:spcAft>
                <a:spcPts val="600"/>
              </a:spcAft>
              <a:buFont typeface="Courier New" panose="02070309020205020404" pitchFamily="49" charset="0"/>
              <a:buChar char="o"/>
            </a:pPr>
            <a:r>
              <a:rPr lang="en-US" sz="1600" dirty="0">
                <a:latin typeface="Times New Roman" panose="02020603050405020304" pitchFamily="18" charset="0"/>
                <a:ea typeface="Yu Mincho" panose="02020400000000000000" pitchFamily="18" charset="-128"/>
                <a:cs typeface="Times New Roman" panose="02020603050405020304" pitchFamily="18" charset="0"/>
              </a:rPr>
              <a:t>Developed an algorithm to reduce the dataset based on specific conditions.</a:t>
            </a:r>
          </a:p>
          <a:p>
            <a:pPr marL="285750" lvl="8" indent="-285750">
              <a:spcAft>
                <a:spcPts val="600"/>
              </a:spcAft>
              <a:buFont typeface="Courier New" panose="02070309020205020404" pitchFamily="49" charset="0"/>
              <a:buChar char="o"/>
            </a:pPr>
            <a:r>
              <a:rPr lang="en-US" sz="1600" dirty="0">
                <a:latin typeface="Times New Roman" panose="02020603050405020304" pitchFamily="18" charset="0"/>
                <a:ea typeface="Yu Mincho" panose="02020400000000000000" pitchFamily="18" charset="-128"/>
                <a:cs typeface="Times New Roman" panose="02020603050405020304" pitchFamily="18" charset="0"/>
              </a:rPr>
              <a:t>Generated a metadata file capturing the source and target nodes, representing the articles and their references, and preserving the overall topology.</a:t>
            </a: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cxnSp>
        <p:nvCxnSpPr>
          <p:cNvPr id="6" name="מחבר ישר 5">
            <a:extLst>
              <a:ext uri="{FF2B5EF4-FFF2-40B4-BE49-F238E27FC236}">
                <a16:creationId xmlns:a16="http://schemas.microsoft.com/office/drawing/2014/main" id="{9EF73CFE-6DDD-9091-6A8F-261675754FE8}"/>
              </a:ext>
            </a:extLst>
          </p:cNvPr>
          <p:cNvCxnSpPr>
            <a:cxnSpLocks/>
          </p:cNvCxnSpPr>
          <p:nvPr/>
        </p:nvCxnSpPr>
        <p:spPr>
          <a:xfrm>
            <a:off x="267161" y="1132316"/>
            <a:ext cx="0" cy="444392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אליפסה 6">
            <a:extLst>
              <a:ext uri="{FF2B5EF4-FFF2-40B4-BE49-F238E27FC236}">
                <a16:creationId xmlns:a16="http://schemas.microsoft.com/office/drawing/2014/main" id="{34F9837C-D011-8212-EA7E-103137ABF549}"/>
              </a:ext>
            </a:extLst>
          </p:cNvPr>
          <p:cNvSpPr/>
          <p:nvPr/>
        </p:nvSpPr>
        <p:spPr>
          <a:xfrm>
            <a:off x="141224" y="1132316"/>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אליפסה 7">
            <a:extLst>
              <a:ext uri="{FF2B5EF4-FFF2-40B4-BE49-F238E27FC236}">
                <a16:creationId xmlns:a16="http://schemas.microsoft.com/office/drawing/2014/main" id="{6BCE5763-D7EC-2118-B593-1960D7B3C221}"/>
              </a:ext>
            </a:extLst>
          </p:cNvPr>
          <p:cNvSpPr/>
          <p:nvPr/>
        </p:nvSpPr>
        <p:spPr>
          <a:xfrm>
            <a:off x="139251" y="1759290"/>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18DE2660-B340-8E8F-AB3B-95DF42468108}"/>
              </a:ext>
            </a:extLst>
          </p:cNvPr>
          <p:cNvSpPr/>
          <p:nvPr/>
        </p:nvSpPr>
        <p:spPr>
          <a:xfrm>
            <a:off x="139250" y="2386264"/>
            <a:ext cx="250889" cy="255036"/>
          </a:xfrm>
          <a:prstGeom prst="ellipse">
            <a:avLst/>
          </a:prstGeom>
          <a:solidFill>
            <a:srgbClr val="85A7F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אליפסה 11">
            <a:extLst>
              <a:ext uri="{FF2B5EF4-FFF2-40B4-BE49-F238E27FC236}">
                <a16:creationId xmlns:a16="http://schemas.microsoft.com/office/drawing/2014/main" id="{532088C3-9D1A-E611-B0CB-65083B7A0F41}"/>
              </a:ext>
            </a:extLst>
          </p:cNvPr>
          <p:cNvSpPr/>
          <p:nvPr/>
        </p:nvSpPr>
        <p:spPr>
          <a:xfrm>
            <a:off x="139250" y="4512893"/>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Google Shape;335;p40">
            <a:extLst>
              <a:ext uri="{FF2B5EF4-FFF2-40B4-BE49-F238E27FC236}">
                <a16:creationId xmlns:a16="http://schemas.microsoft.com/office/drawing/2014/main" id="{D73B120A-63F0-0972-AF69-37E3E89EBCC5}"/>
              </a:ext>
            </a:extLst>
          </p:cNvPr>
          <p:cNvSpPr txBox="1">
            <a:spLocks/>
          </p:cNvSpPr>
          <p:nvPr/>
        </p:nvSpPr>
        <p:spPr>
          <a:xfrm>
            <a:off x="516076" y="1109562"/>
            <a:ext cx="8045362" cy="339921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Initial Dataset Validation</a:t>
            </a:r>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a:t>
            </a:r>
            <a:b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endParaRPr>
          </a:p>
          <a:p>
            <a:pPr lvl="8">
              <a:spcAft>
                <a:spcPts val="1200"/>
              </a:spcAft>
            </a:pPr>
            <a:r>
              <a:rPr lang="en-US" sz="1600" b="1" dirty="0" err="1">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iCite</a:t>
            </a: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Dataset:</a:t>
            </a: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en-US" sz="12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endParaRPr>
          </a:p>
          <a:p>
            <a:pPr lvl="8">
              <a:spcAft>
                <a:spcPts val="1200"/>
              </a:spcAft>
            </a:pP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Dataset Reduction Challenge</a:t>
            </a: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1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1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8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8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1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endParaRPr>
          </a:p>
          <a:p>
            <a:pPr lvl="8">
              <a:spcAft>
                <a:spcPts val="1200"/>
              </a:spcAft>
            </a:pPr>
            <a:r>
              <a:rPr lang="en-US" sz="16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Multiple Snapshots for Prediction</a:t>
            </a:r>
          </a:p>
        </p:txBody>
      </p:sp>
      <p:sp>
        <p:nvSpPr>
          <p:cNvPr id="9" name="תיבת טקסט 8">
            <a:extLst>
              <a:ext uri="{FF2B5EF4-FFF2-40B4-BE49-F238E27FC236}">
                <a16:creationId xmlns:a16="http://schemas.microsoft.com/office/drawing/2014/main" id="{7065369A-F6DF-A51C-4BB3-6E64006CB943}"/>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7</a:t>
            </a:r>
            <a:endParaRPr lang="he-IL" sz="1100" dirty="0">
              <a:solidFill>
                <a:schemeClr val="accent2">
                  <a:lumMod val="50000"/>
                </a:schemeClr>
              </a:solidFill>
              <a:cs typeface="+mj-cs"/>
            </a:endParaRPr>
          </a:p>
        </p:txBody>
      </p:sp>
    </p:spTree>
    <p:extLst>
      <p:ext uri="{BB962C8B-B14F-4D97-AF65-F5344CB8AC3E}">
        <p14:creationId xmlns:p14="http://schemas.microsoft.com/office/powerpoint/2010/main" val="353235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Prediction Process</a:t>
            </a:r>
            <a:endParaRPr sz="3200" dirty="0">
              <a:solidFill>
                <a:schemeClr val="tx1"/>
              </a:solidFill>
              <a:latin typeface="Commissioner ExtraBold"/>
              <a:cs typeface="Arial"/>
            </a:endParaRPr>
          </a:p>
        </p:txBody>
      </p:sp>
      <p:sp>
        <p:nvSpPr>
          <p:cNvPr id="9" name="Google Shape;335;p40">
            <a:extLst>
              <a:ext uri="{FF2B5EF4-FFF2-40B4-BE49-F238E27FC236}">
                <a16:creationId xmlns:a16="http://schemas.microsoft.com/office/drawing/2014/main" id="{7843A0AC-158A-D568-6BBE-CEC74C1C4272}"/>
              </a:ext>
            </a:extLst>
          </p:cNvPr>
          <p:cNvSpPr txBox="1">
            <a:spLocks/>
          </p:cNvSpPr>
          <p:nvPr/>
        </p:nvSpPr>
        <p:spPr>
          <a:xfrm>
            <a:off x="516076" y="1109562"/>
            <a:ext cx="8045362" cy="339921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Initial Dataset Validation</a:t>
            </a:r>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a:t>
            </a:r>
            <a:b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endParaRPr>
          </a:p>
          <a:p>
            <a:pPr lvl="8">
              <a:spcAft>
                <a:spcPts val="1200"/>
              </a:spcAft>
            </a:pPr>
            <a:r>
              <a:rPr lang="en-US" sz="1600" b="1" dirty="0" err="1">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iCite</a:t>
            </a: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Dataset:</a:t>
            </a: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en-US" sz="12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endParaRPr>
          </a:p>
          <a:p>
            <a:pPr lvl="8">
              <a:spcAft>
                <a:spcPts val="1200"/>
              </a:spcAft>
            </a:pPr>
            <a: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Dataset Reduction Challenge</a:t>
            </a: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6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1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1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8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br>
              <a:rPr lang="en-US" sz="1100" b="1"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endParaRPr>
          </a:p>
          <a:p>
            <a:pPr lvl="8">
              <a:spcAft>
                <a:spcPts val="1200"/>
              </a:spcAft>
            </a:pPr>
            <a:r>
              <a:rPr lang="en-US" sz="16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Multiple Snapshots for Prediction</a:t>
            </a:r>
          </a:p>
        </p:txBody>
      </p:sp>
      <p:pic>
        <p:nvPicPr>
          <p:cNvPr id="17" name="תמונה 16">
            <a:extLst>
              <a:ext uri="{FF2B5EF4-FFF2-40B4-BE49-F238E27FC236}">
                <a16:creationId xmlns:a16="http://schemas.microsoft.com/office/drawing/2014/main" id="{128A9DE5-1F35-5A4B-EAEA-956B65689290}"/>
              </a:ext>
            </a:extLst>
          </p:cNvPr>
          <p:cNvPicPr>
            <a:picLocks noChangeAspect="1"/>
          </p:cNvPicPr>
          <p:nvPr/>
        </p:nvPicPr>
        <p:blipFill>
          <a:blip r:embed="rId3"/>
          <a:stretch>
            <a:fillRect/>
          </a:stretch>
        </p:blipFill>
        <p:spPr>
          <a:xfrm>
            <a:off x="6387667" y="2422701"/>
            <a:ext cx="2617082" cy="1703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תיבת טקסט 9">
            <a:extLst>
              <a:ext uri="{FF2B5EF4-FFF2-40B4-BE49-F238E27FC236}">
                <a16:creationId xmlns:a16="http://schemas.microsoft.com/office/drawing/2014/main" id="{33F5147A-1308-1F47-8A6D-23C5CA37ECB2}"/>
              </a:ext>
            </a:extLst>
          </p:cNvPr>
          <p:cNvSpPr txBox="1"/>
          <p:nvPr/>
        </p:nvSpPr>
        <p:spPr>
          <a:xfrm>
            <a:off x="477080" y="1069279"/>
            <a:ext cx="8434708" cy="830997"/>
          </a:xfrm>
          <a:prstGeom prst="rect">
            <a:avLst/>
          </a:prstGeom>
          <a:noFill/>
        </p:spPr>
        <p:txBody>
          <a:bodyPr wrap="square">
            <a:spAutoFit/>
          </a:bodyPr>
          <a:lstStyle/>
          <a:p>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Applied the model to the UCSB dataset, confirming its accuracy and proficiency in generating high-quality weighted links.</a:t>
            </a:r>
            <a:b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br>
            <a:endParaRPr lang="he-IL" sz="1600" dirty="0"/>
          </a:p>
        </p:txBody>
      </p:sp>
      <p:sp>
        <p:nvSpPr>
          <p:cNvPr id="4" name="תיבת טקסט 3">
            <a:extLst>
              <a:ext uri="{FF2B5EF4-FFF2-40B4-BE49-F238E27FC236}">
                <a16:creationId xmlns:a16="http://schemas.microsoft.com/office/drawing/2014/main" id="{2D7997B0-7D4A-A9D2-AF9B-6CF2316DC1FE}"/>
              </a:ext>
            </a:extLst>
          </p:cNvPr>
          <p:cNvSpPr txBox="1"/>
          <p:nvPr/>
        </p:nvSpPr>
        <p:spPr>
          <a:xfrm>
            <a:off x="477080" y="1714911"/>
            <a:ext cx="8276517" cy="584775"/>
          </a:xfrm>
          <a:prstGeom prst="rect">
            <a:avLst/>
          </a:prstGeom>
          <a:noFill/>
        </p:spPr>
        <p:txBody>
          <a:bodyPr wrap="square">
            <a:spAutoFit/>
          </a:bodyPr>
          <a:lstStyle/>
          <a:p>
            <a:pPr lvl="8">
              <a:spcAft>
                <a:spcPts val="1200"/>
              </a:spcAft>
            </a:pPr>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Utilize the </a:t>
            </a:r>
            <a:r>
              <a:rPr lang="en-US" sz="1600" dirty="0" err="1">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iCite</a:t>
            </a:r>
            <a:r>
              <a:rPr lang="en-US" sz="1600" dirty="0">
                <a:solidFill>
                  <a:schemeClr val="tx1"/>
                </a:solidFill>
                <a:latin typeface="Times New Roman" panose="02020603050405020304" pitchFamily="18" charset="0"/>
                <a:ea typeface="Yu Mincho" panose="02020400000000000000" pitchFamily="18" charset="-128"/>
                <a:cs typeface="Times New Roman" panose="02020603050405020304" pitchFamily="18" charset="0"/>
              </a:rPr>
              <a:t> dataset, providing extensive information on articles and their references, including metadata such as author, publication year, and subject.</a:t>
            </a:r>
          </a:p>
        </p:txBody>
      </p:sp>
      <p:sp>
        <p:nvSpPr>
          <p:cNvPr id="3" name="Google Shape;335;p40">
            <a:extLst>
              <a:ext uri="{FF2B5EF4-FFF2-40B4-BE49-F238E27FC236}">
                <a16:creationId xmlns:a16="http://schemas.microsoft.com/office/drawing/2014/main" id="{1E9CC8F3-0D67-9E20-AD35-1FFCC91810B3}"/>
              </a:ext>
            </a:extLst>
          </p:cNvPr>
          <p:cNvSpPr txBox="1">
            <a:spLocks/>
          </p:cNvSpPr>
          <p:nvPr/>
        </p:nvSpPr>
        <p:spPr>
          <a:xfrm>
            <a:off x="477080" y="2571750"/>
            <a:ext cx="5966266" cy="16164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spcAft>
                <a:spcPts val="600"/>
              </a:spcAft>
              <a:buFont typeface="Courier New" panose="02070309020205020404" pitchFamily="49" charset="0"/>
              <a:buChar char="o"/>
            </a:pPr>
            <a:r>
              <a:rPr lang="en-US" sz="1500" dirty="0">
                <a:latin typeface="Times New Roman" panose="02020603050405020304" pitchFamily="18" charset="0"/>
                <a:ea typeface="Yu Mincho" panose="02020400000000000000" pitchFamily="18" charset="-128"/>
                <a:cs typeface="Times New Roman" panose="02020603050405020304" pitchFamily="18" charset="0"/>
              </a:rPr>
              <a:t>Faced challenges due to the large size of the </a:t>
            </a:r>
            <a:r>
              <a:rPr lang="en-US" sz="1500" dirty="0" err="1">
                <a:latin typeface="Times New Roman" panose="02020603050405020304" pitchFamily="18" charset="0"/>
                <a:ea typeface="Yu Mincho" panose="02020400000000000000" pitchFamily="18" charset="-128"/>
                <a:cs typeface="Times New Roman" panose="02020603050405020304" pitchFamily="18" charset="0"/>
              </a:rPr>
              <a:t>iCite</a:t>
            </a:r>
            <a:r>
              <a:rPr lang="en-US" sz="1500" dirty="0">
                <a:latin typeface="Times New Roman" panose="02020603050405020304" pitchFamily="18" charset="0"/>
                <a:ea typeface="Yu Mincho" panose="02020400000000000000" pitchFamily="18" charset="-128"/>
                <a:cs typeface="Times New Roman" panose="02020603050405020304" pitchFamily="18" charset="0"/>
              </a:rPr>
              <a:t> dataset.</a:t>
            </a:r>
          </a:p>
          <a:p>
            <a:pPr marL="285750" lvl="8" indent="-285750">
              <a:spcAft>
                <a:spcPts val="600"/>
              </a:spcAft>
              <a:buFont typeface="Courier New" panose="02070309020205020404" pitchFamily="49" charset="0"/>
              <a:buChar char="o"/>
            </a:pPr>
            <a:r>
              <a:rPr lang="en-US" sz="1500" dirty="0">
                <a:latin typeface="Times New Roman" panose="02020603050405020304" pitchFamily="18" charset="0"/>
                <a:ea typeface="Yu Mincho" panose="02020400000000000000" pitchFamily="18" charset="-128"/>
                <a:cs typeface="Times New Roman" panose="02020603050405020304" pitchFamily="18" charset="0"/>
              </a:rPr>
              <a:t>Developed an algorithm to reduce the dataset based on specific conditions.</a:t>
            </a:r>
          </a:p>
          <a:p>
            <a:pPr marL="285750" lvl="8" indent="-285750">
              <a:spcAft>
                <a:spcPts val="600"/>
              </a:spcAft>
              <a:buFont typeface="Courier New" panose="02070309020205020404" pitchFamily="49" charset="0"/>
              <a:buChar char="o"/>
            </a:pPr>
            <a:r>
              <a:rPr lang="en-US" sz="1500" dirty="0">
                <a:latin typeface="Times New Roman" panose="02020603050405020304" pitchFamily="18" charset="0"/>
                <a:ea typeface="Yu Mincho" panose="02020400000000000000" pitchFamily="18" charset="-128"/>
                <a:cs typeface="Times New Roman" panose="02020603050405020304" pitchFamily="18" charset="0"/>
              </a:rPr>
              <a:t>Generated a metadata file capturing the source and target nodes, representing the articles and their references, and preserving the overall topology.</a:t>
            </a:r>
            <a:endPar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6" name="Google Shape;335;p40">
            <a:extLst>
              <a:ext uri="{FF2B5EF4-FFF2-40B4-BE49-F238E27FC236}">
                <a16:creationId xmlns:a16="http://schemas.microsoft.com/office/drawing/2014/main" id="{FEB22870-2A10-D3B7-0402-9CCBCDE9F8B6}"/>
              </a:ext>
            </a:extLst>
          </p:cNvPr>
          <p:cNvSpPr txBox="1">
            <a:spLocks/>
          </p:cNvSpPr>
          <p:nvPr/>
        </p:nvSpPr>
        <p:spPr>
          <a:xfrm>
            <a:off x="477080" y="4508777"/>
            <a:ext cx="8355730" cy="83471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spcAft>
                <a:spcPts val="600"/>
              </a:spcAft>
              <a:buFont typeface="Courier New" panose="02070309020205020404" pitchFamily="49" charset="0"/>
              <a:buChar char="o"/>
            </a:pPr>
            <a:r>
              <a:rPr lang="en-US" sz="1500" dirty="0">
                <a:latin typeface="Times New Roman" panose="02020603050405020304" pitchFamily="18" charset="0"/>
                <a:ea typeface="Yu Mincho" panose="02020400000000000000" pitchFamily="18" charset="-128"/>
                <a:cs typeface="Times New Roman" panose="02020603050405020304" pitchFamily="18" charset="0"/>
              </a:rPr>
              <a:t>Lack of snapshots from the </a:t>
            </a:r>
            <a:r>
              <a:rPr lang="en-US" sz="1500" dirty="0" err="1">
                <a:latin typeface="Times New Roman" panose="02020603050405020304" pitchFamily="18" charset="0"/>
                <a:ea typeface="Yu Mincho" panose="02020400000000000000" pitchFamily="18" charset="-128"/>
                <a:cs typeface="Times New Roman" panose="02020603050405020304" pitchFamily="18" charset="0"/>
              </a:rPr>
              <a:t>iCite</a:t>
            </a:r>
            <a:r>
              <a:rPr lang="en-US" sz="1500" dirty="0">
                <a:latin typeface="Times New Roman" panose="02020603050405020304" pitchFamily="18" charset="0"/>
                <a:ea typeface="Yu Mincho" panose="02020400000000000000" pitchFamily="18" charset="-128"/>
                <a:cs typeface="Times New Roman" panose="02020603050405020304" pitchFamily="18" charset="0"/>
              </a:rPr>
              <a:t> dataset.</a:t>
            </a:r>
          </a:p>
          <a:p>
            <a:pPr marL="285750" lvl="8" indent="-285750">
              <a:spcAft>
                <a:spcPts val="600"/>
              </a:spcAft>
              <a:buFont typeface="Courier New" panose="02070309020205020404" pitchFamily="49" charset="0"/>
              <a:buChar char="o"/>
            </a:pPr>
            <a:r>
              <a:rPr lang="en-US" sz="1500" dirty="0">
                <a:latin typeface="Times New Roman" panose="02020603050405020304" pitchFamily="18" charset="0"/>
                <a:ea typeface="Yu Mincho" panose="02020400000000000000" pitchFamily="18" charset="-128"/>
                <a:cs typeface="Times New Roman" panose="02020603050405020304" pitchFamily="18" charset="0"/>
              </a:rPr>
              <a:t>Randomly assigned weights to edges in specific graph snapshots during the prediction process.</a:t>
            </a:r>
            <a:endPar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cxnSp>
        <p:nvCxnSpPr>
          <p:cNvPr id="7" name="מחבר ישר 6">
            <a:extLst>
              <a:ext uri="{FF2B5EF4-FFF2-40B4-BE49-F238E27FC236}">
                <a16:creationId xmlns:a16="http://schemas.microsoft.com/office/drawing/2014/main" id="{0A27403B-51A0-9931-B4EB-F3D70C1BC770}"/>
              </a:ext>
            </a:extLst>
          </p:cNvPr>
          <p:cNvCxnSpPr>
            <a:cxnSpLocks/>
          </p:cNvCxnSpPr>
          <p:nvPr/>
        </p:nvCxnSpPr>
        <p:spPr>
          <a:xfrm>
            <a:off x="267161" y="1132316"/>
            <a:ext cx="0" cy="444392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אליפסה 7">
            <a:extLst>
              <a:ext uri="{FF2B5EF4-FFF2-40B4-BE49-F238E27FC236}">
                <a16:creationId xmlns:a16="http://schemas.microsoft.com/office/drawing/2014/main" id="{9564D30B-2341-D9E2-B0BD-6E75BD0364DA}"/>
              </a:ext>
            </a:extLst>
          </p:cNvPr>
          <p:cNvSpPr/>
          <p:nvPr/>
        </p:nvSpPr>
        <p:spPr>
          <a:xfrm>
            <a:off x="141224" y="1132316"/>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FA9C0E7F-01F4-5EEB-5BA9-67440C86DE88}"/>
              </a:ext>
            </a:extLst>
          </p:cNvPr>
          <p:cNvSpPr/>
          <p:nvPr/>
        </p:nvSpPr>
        <p:spPr>
          <a:xfrm>
            <a:off x="139251" y="1760267"/>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אליפסה 11">
            <a:extLst>
              <a:ext uri="{FF2B5EF4-FFF2-40B4-BE49-F238E27FC236}">
                <a16:creationId xmlns:a16="http://schemas.microsoft.com/office/drawing/2014/main" id="{4F66CA4F-E456-D8B7-002C-C652F8BB6B63}"/>
              </a:ext>
            </a:extLst>
          </p:cNvPr>
          <p:cNvSpPr/>
          <p:nvPr/>
        </p:nvSpPr>
        <p:spPr>
          <a:xfrm>
            <a:off x="139250" y="2331068"/>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E103E3BD-0B8F-8AD0-469E-E5657D8AC033}"/>
              </a:ext>
            </a:extLst>
          </p:cNvPr>
          <p:cNvSpPr/>
          <p:nvPr/>
        </p:nvSpPr>
        <p:spPr>
          <a:xfrm>
            <a:off x="139251" y="4251392"/>
            <a:ext cx="250889" cy="255036"/>
          </a:xfrm>
          <a:prstGeom prst="ellipse">
            <a:avLst/>
          </a:prstGeom>
          <a:solidFill>
            <a:srgbClr val="85A7F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תיבת טקסט 13">
            <a:extLst>
              <a:ext uri="{FF2B5EF4-FFF2-40B4-BE49-F238E27FC236}">
                <a16:creationId xmlns:a16="http://schemas.microsoft.com/office/drawing/2014/main" id="{27596B37-4FD1-BF8F-350C-7CD289412BFC}"/>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7</a:t>
            </a:r>
            <a:endParaRPr lang="he-IL" sz="1100" dirty="0">
              <a:solidFill>
                <a:schemeClr val="accent2">
                  <a:lumMod val="50000"/>
                </a:schemeClr>
              </a:solidFill>
              <a:cs typeface="+mj-cs"/>
            </a:endParaRPr>
          </a:p>
        </p:txBody>
      </p:sp>
    </p:spTree>
    <p:extLst>
      <p:ext uri="{BB962C8B-B14F-4D97-AF65-F5344CB8AC3E}">
        <p14:creationId xmlns:p14="http://schemas.microsoft.com/office/powerpoint/2010/main" val="167984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Prediction Process</a:t>
            </a:r>
            <a:endParaRPr sz="3200" dirty="0">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8</a:t>
            </a:r>
            <a:endParaRPr lang="he-IL" sz="1100" dirty="0">
              <a:solidFill>
                <a:schemeClr val="accent2">
                  <a:lumMod val="50000"/>
                </a:schemeClr>
              </a:solidFill>
              <a:cs typeface="+mj-cs"/>
            </a:endParaRPr>
          </a:p>
        </p:txBody>
      </p:sp>
      <p:sp>
        <p:nvSpPr>
          <p:cNvPr id="9" name="Google Shape;335;p40">
            <a:extLst>
              <a:ext uri="{FF2B5EF4-FFF2-40B4-BE49-F238E27FC236}">
                <a16:creationId xmlns:a16="http://schemas.microsoft.com/office/drawing/2014/main" id="{7843A0AC-158A-D568-6BBE-CEC74C1C4272}"/>
              </a:ext>
            </a:extLst>
          </p:cNvPr>
          <p:cNvSpPr txBox="1">
            <a:spLocks/>
          </p:cNvSpPr>
          <p:nvPr/>
        </p:nvSpPr>
        <p:spPr>
          <a:xfrm>
            <a:off x="205709" y="1305686"/>
            <a:ext cx="6987027" cy="29243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8" indent="-342900">
              <a:spcAft>
                <a:spcPts val="1200"/>
              </a:spcAft>
              <a:buFont typeface="+mj-lt"/>
              <a:buAutoNum type="arabicPeriod"/>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Identifying unstable edges, which are infrequently predicted and considered unreliable indicators of a lack of connection between articles.</a:t>
            </a:r>
          </a:p>
          <a:p>
            <a:pPr lvl="8">
              <a:spcAft>
                <a:spcPts val="1200"/>
              </a:spcAft>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pic>
        <p:nvPicPr>
          <p:cNvPr id="6" name="תמונה 5">
            <a:extLst>
              <a:ext uri="{FF2B5EF4-FFF2-40B4-BE49-F238E27FC236}">
                <a16:creationId xmlns:a16="http://schemas.microsoft.com/office/drawing/2014/main" id="{4D6F41B3-2B62-F2FE-7C92-880BE1BB980B}"/>
              </a:ext>
            </a:extLst>
          </p:cNvPr>
          <p:cNvPicPr>
            <a:picLocks noChangeAspect="1"/>
          </p:cNvPicPr>
          <p:nvPr/>
        </p:nvPicPr>
        <p:blipFill>
          <a:blip r:embed="rId3"/>
          <a:stretch>
            <a:fillRect/>
          </a:stretch>
        </p:blipFill>
        <p:spPr>
          <a:xfrm>
            <a:off x="6387667" y="2422701"/>
            <a:ext cx="2617082" cy="1703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3" name="מחבר ישר 12">
            <a:extLst>
              <a:ext uri="{FF2B5EF4-FFF2-40B4-BE49-F238E27FC236}">
                <a16:creationId xmlns:a16="http://schemas.microsoft.com/office/drawing/2014/main" id="{553C15A6-99CA-0103-CCE1-C89CB82726E8}"/>
              </a:ext>
            </a:extLst>
          </p:cNvPr>
          <p:cNvCxnSpPr>
            <a:cxnSpLocks/>
          </p:cNvCxnSpPr>
          <p:nvPr/>
        </p:nvCxnSpPr>
        <p:spPr>
          <a:xfrm>
            <a:off x="269714" y="-78656"/>
            <a:ext cx="0" cy="444392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236FDA6A-F5AB-9491-ADFE-4C5BD160AFF5}"/>
              </a:ext>
            </a:extLst>
          </p:cNvPr>
          <p:cNvSpPr/>
          <p:nvPr/>
        </p:nvSpPr>
        <p:spPr>
          <a:xfrm>
            <a:off x="144266" y="1311054"/>
            <a:ext cx="250889" cy="255036"/>
          </a:xfrm>
          <a:prstGeom prst="ellipse">
            <a:avLst/>
          </a:prstGeom>
          <a:solidFill>
            <a:srgbClr val="85A7F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4FD5BAB0-AF01-C4F0-E4D1-815E38CBD12D}"/>
              </a:ext>
            </a:extLst>
          </p:cNvPr>
          <p:cNvSpPr/>
          <p:nvPr/>
        </p:nvSpPr>
        <p:spPr>
          <a:xfrm>
            <a:off x="144267" y="1938939"/>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95E1636F-E662-8635-FB64-CAF7F38D36D2}"/>
              </a:ext>
            </a:extLst>
          </p:cNvPr>
          <p:cNvSpPr/>
          <p:nvPr/>
        </p:nvSpPr>
        <p:spPr>
          <a:xfrm>
            <a:off x="144268" y="2579973"/>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F9094C86-64FA-34F5-B3A6-CC422EFB92F7}"/>
              </a:ext>
            </a:extLst>
          </p:cNvPr>
          <p:cNvSpPr/>
          <p:nvPr/>
        </p:nvSpPr>
        <p:spPr>
          <a:xfrm>
            <a:off x="144269" y="4245530"/>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52880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Prediction Process</a:t>
            </a:r>
            <a:endParaRPr sz="3200" dirty="0">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8</a:t>
            </a:r>
          </a:p>
        </p:txBody>
      </p:sp>
      <p:sp>
        <p:nvSpPr>
          <p:cNvPr id="9" name="Google Shape;335;p40">
            <a:extLst>
              <a:ext uri="{FF2B5EF4-FFF2-40B4-BE49-F238E27FC236}">
                <a16:creationId xmlns:a16="http://schemas.microsoft.com/office/drawing/2014/main" id="{7843A0AC-158A-D568-6BBE-CEC74C1C4272}"/>
              </a:ext>
            </a:extLst>
          </p:cNvPr>
          <p:cNvSpPr txBox="1">
            <a:spLocks/>
          </p:cNvSpPr>
          <p:nvPr/>
        </p:nvSpPr>
        <p:spPr>
          <a:xfrm>
            <a:off x="205709" y="1305686"/>
            <a:ext cx="6987027" cy="29243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8" indent="-342900">
              <a:spcAft>
                <a:spcPts val="1200"/>
              </a:spcAft>
              <a:buFont typeface="+mj-lt"/>
              <a:buAutoNum type="arabicPeriod"/>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Identifying unstable edges, which are infrequently predicted and considered unreliable indicators of a lack of connection between articles.</a:t>
            </a:r>
          </a:p>
          <a:p>
            <a:pPr marL="342900" lvl="8" indent="-342900">
              <a:spcAft>
                <a:spcPts val="1200"/>
              </a:spcAft>
              <a:buFont typeface="+mj-lt"/>
              <a:buAutoNum type="arabicPeriod"/>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Developing code to predict unstable edges, aiming to address the issue and improve prediction accuracy.</a:t>
            </a:r>
          </a:p>
          <a:p>
            <a:pPr lvl="8">
              <a:spcAft>
                <a:spcPts val="1200"/>
              </a:spcAft>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pic>
        <p:nvPicPr>
          <p:cNvPr id="6" name="תמונה 5">
            <a:extLst>
              <a:ext uri="{FF2B5EF4-FFF2-40B4-BE49-F238E27FC236}">
                <a16:creationId xmlns:a16="http://schemas.microsoft.com/office/drawing/2014/main" id="{4D6F41B3-2B62-F2FE-7C92-880BE1BB980B}"/>
              </a:ext>
            </a:extLst>
          </p:cNvPr>
          <p:cNvPicPr>
            <a:picLocks noChangeAspect="1"/>
          </p:cNvPicPr>
          <p:nvPr/>
        </p:nvPicPr>
        <p:blipFill>
          <a:blip r:embed="rId3"/>
          <a:stretch>
            <a:fillRect/>
          </a:stretch>
        </p:blipFill>
        <p:spPr>
          <a:xfrm>
            <a:off x="6387667" y="2422701"/>
            <a:ext cx="2617082" cy="1703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3" name="מחבר ישר 12">
            <a:extLst>
              <a:ext uri="{FF2B5EF4-FFF2-40B4-BE49-F238E27FC236}">
                <a16:creationId xmlns:a16="http://schemas.microsoft.com/office/drawing/2014/main" id="{607DDC3E-213F-B0CC-295A-19AE9539133C}"/>
              </a:ext>
            </a:extLst>
          </p:cNvPr>
          <p:cNvCxnSpPr>
            <a:cxnSpLocks/>
          </p:cNvCxnSpPr>
          <p:nvPr/>
        </p:nvCxnSpPr>
        <p:spPr>
          <a:xfrm>
            <a:off x="269714" y="-78656"/>
            <a:ext cx="0" cy="444392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אליפסה 13">
            <a:extLst>
              <a:ext uri="{FF2B5EF4-FFF2-40B4-BE49-F238E27FC236}">
                <a16:creationId xmlns:a16="http://schemas.microsoft.com/office/drawing/2014/main" id="{8AC46405-6A94-CDFD-9C0B-4DD846BA049A}"/>
              </a:ext>
            </a:extLst>
          </p:cNvPr>
          <p:cNvSpPr/>
          <p:nvPr/>
        </p:nvSpPr>
        <p:spPr>
          <a:xfrm>
            <a:off x="144266" y="1311054"/>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7FD3758F-EC72-2493-EFF8-1137ED397D97}"/>
              </a:ext>
            </a:extLst>
          </p:cNvPr>
          <p:cNvSpPr/>
          <p:nvPr/>
        </p:nvSpPr>
        <p:spPr>
          <a:xfrm>
            <a:off x="144267" y="1938939"/>
            <a:ext cx="250889" cy="255036"/>
          </a:xfrm>
          <a:prstGeom prst="ellipse">
            <a:avLst/>
          </a:prstGeom>
          <a:solidFill>
            <a:srgbClr val="85A7F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F568EFC7-1D74-D938-CEDB-591849EC0128}"/>
              </a:ext>
            </a:extLst>
          </p:cNvPr>
          <p:cNvSpPr/>
          <p:nvPr/>
        </p:nvSpPr>
        <p:spPr>
          <a:xfrm>
            <a:off x="144268" y="2579973"/>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AAECCA94-6F9A-F9DB-499E-646EF202A5BD}"/>
              </a:ext>
            </a:extLst>
          </p:cNvPr>
          <p:cNvSpPr/>
          <p:nvPr/>
        </p:nvSpPr>
        <p:spPr>
          <a:xfrm>
            <a:off x="144269" y="4245530"/>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36592251"/>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Prediction Process</a:t>
            </a:r>
            <a:endParaRPr sz="3200" dirty="0">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8</a:t>
            </a:r>
            <a:endParaRPr lang="he-IL" sz="1100" dirty="0">
              <a:solidFill>
                <a:schemeClr val="accent2">
                  <a:lumMod val="50000"/>
                </a:schemeClr>
              </a:solidFill>
              <a:cs typeface="+mj-cs"/>
            </a:endParaRPr>
          </a:p>
        </p:txBody>
      </p:sp>
      <p:sp>
        <p:nvSpPr>
          <p:cNvPr id="9" name="Google Shape;335;p40">
            <a:extLst>
              <a:ext uri="{FF2B5EF4-FFF2-40B4-BE49-F238E27FC236}">
                <a16:creationId xmlns:a16="http://schemas.microsoft.com/office/drawing/2014/main" id="{7843A0AC-158A-D568-6BBE-CEC74C1C4272}"/>
              </a:ext>
            </a:extLst>
          </p:cNvPr>
          <p:cNvSpPr txBox="1">
            <a:spLocks/>
          </p:cNvSpPr>
          <p:nvPr/>
        </p:nvSpPr>
        <p:spPr>
          <a:xfrm>
            <a:off x="205709" y="1305686"/>
            <a:ext cx="6987027" cy="29243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8" indent="-342900">
              <a:spcAft>
                <a:spcPts val="1200"/>
              </a:spcAft>
              <a:buFont typeface="+mj-lt"/>
              <a:buAutoNum type="arabicPeriod"/>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Identifying unstable edges, which are infrequently predicted and considered unreliable indicators of a lack of connection between articles.</a:t>
            </a:r>
          </a:p>
          <a:p>
            <a:pPr marL="342900" lvl="8" indent="-342900">
              <a:spcAft>
                <a:spcPts val="1200"/>
              </a:spcAft>
              <a:buFont typeface="+mj-lt"/>
              <a:buAutoNum type="arabicPeriod"/>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Developing code to predict unstable edges, aiming to address the issue and improve prediction accuracy.</a:t>
            </a:r>
          </a:p>
          <a:p>
            <a:pPr marL="342900" lvl="8" indent="-342900">
              <a:spcAft>
                <a:spcPts val="1200"/>
              </a:spcAft>
              <a:buFont typeface="+mj-lt"/>
              <a:buAutoNum type="arabicPeriod"/>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Challenge of Determining Error Threshold:</a:t>
            </a:r>
          </a:p>
          <a:p>
            <a:pPr marL="342900" lvl="8" indent="-342900">
              <a:spcAft>
                <a:spcPts val="1200"/>
              </a:spcAft>
              <a:buFont typeface="+mj-lt"/>
              <a:buAutoNum type="arabicPeriod"/>
            </a:pPr>
            <a:endParaRPr lang="en-US" sz="18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342900" lvl="8" indent="-342900">
              <a:spcAft>
                <a:spcPts val="1200"/>
              </a:spcAft>
              <a:buFont typeface="+mj-lt"/>
              <a:buAutoNum type="arabicPeriod"/>
            </a:pPr>
            <a:endParaRPr lang="en-US" sz="18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342900" lvl="8" indent="-342900">
              <a:spcAft>
                <a:spcPts val="1200"/>
              </a:spcAft>
              <a:buFont typeface="+mj-lt"/>
              <a:buAutoNum type="arabicPeriod"/>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lvl="8">
              <a:spcAft>
                <a:spcPts val="1200"/>
              </a:spcAft>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3" name="Google Shape;335;p40">
            <a:extLst>
              <a:ext uri="{FF2B5EF4-FFF2-40B4-BE49-F238E27FC236}">
                <a16:creationId xmlns:a16="http://schemas.microsoft.com/office/drawing/2014/main" id="{41F4E687-3336-ABE2-AD22-D17A06D9DACB}"/>
              </a:ext>
            </a:extLst>
          </p:cNvPr>
          <p:cNvSpPr txBox="1">
            <a:spLocks/>
          </p:cNvSpPr>
          <p:nvPr/>
        </p:nvSpPr>
        <p:spPr>
          <a:xfrm>
            <a:off x="697321" y="2909295"/>
            <a:ext cx="5528219" cy="95404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spcAft>
                <a:spcPts val="6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Determining the error percentage for identifying unstable edges.</a:t>
            </a:r>
          </a:p>
          <a:p>
            <a:pPr marL="285750" lvl="8" indent="-285750">
              <a:spcAft>
                <a:spcPts val="6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During the training process, calculated the difference between predicted and ground truth edges, using a threshold of 0.01.</a:t>
            </a:r>
          </a:p>
        </p:txBody>
      </p:sp>
      <p:pic>
        <p:nvPicPr>
          <p:cNvPr id="6" name="תמונה 5">
            <a:extLst>
              <a:ext uri="{FF2B5EF4-FFF2-40B4-BE49-F238E27FC236}">
                <a16:creationId xmlns:a16="http://schemas.microsoft.com/office/drawing/2014/main" id="{4D6F41B3-2B62-F2FE-7C92-880BE1BB980B}"/>
              </a:ext>
            </a:extLst>
          </p:cNvPr>
          <p:cNvPicPr>
            <a:picLocks noChangeAspect="1"/>
          </p:cNvPicPr>
          <p:nvPr/>
        </p:nvPicPr>
        <p:blipFill>
          <a:blip r:embed="rId3"/>
          <a:stretch>
            <a:fillRect/>
          </a:stretch>
        </p:blipFill>
        <p:spPr>
          <a:xfrm>
            <a:off x="6387667" y="2422701"/>
            <a:ext cx="2617082" cy="1703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7" name="מחבר ישר 6">
            <a:extLst>
              <a:ext uri="{FF2B5EF4-FFF2-40B4-BE49-F238E27FC236}">
                <a16:creationId xmlns:a16="http://schemas.microsoft.com/office/drawing/2014/main" id="{AADB6659-AD0B-1086-81D4-215211F217D8}"/>
              </a:ext>
            </a:extLst>
          </p:cNvPr>
          <p:cNvCxnSpPr>
            <a:cxnSpLocks/>
          </p:cNvCxnSpPr>
          <p:nvPr/>
        </p:nvCxnSpPr>
        <p:spPr>
          <a:xfrm>
            <a:off x="269714" y="-78656"/>
            <a:ext cx="0" cy="444392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אליפסה 7">
            <a:extLst>
              <a:ext uri="{FF2B5EF4-FFF2-40B4-BE49-F238E27FC236}">
                <a16:creationId xmlns:a16="http://schemas.microsoft.com/office/drawing/2014/main" id="{81DA036D-DABE-6355-2D08-B0F8CFED4620}"/>
              </a:ext>
            </a:extLst>
          </p:cNvPr>
          <p:cNvSpPr/>
          <p:nvPr/>
        </p:nvSpPr>
        <p:spPr>
          <a:xfrm>
            <a:off x="144266" y="1311054"/>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אליפסה 9">
            <a:extLst>
              <a:ext uri="{FF2B5EF4-FFF2-40B4-BE49-F238E27FC236}">
                <a16:creationId xmlns:a16="http://schemas.microsoft.com/office/drawing/2014/main" id="{95E040D6-ABDD-C34F-4317-0C465AA148D3}"/>
              </a:ext>
            </a:extLst>
          </p:cNvPr>
          <p:cNvSpPr/>
          <p:nvPr/>
        </p:nvSpPr>
        <p:spPr>
          <a:xfrm>
            <a:off x="144267" y="1938939"/>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CF34E3F3-C422-5513-A0FA-7C2E3FF63852}"/>
              </a:ext>
            </a:extLst>
          </p:cNvPr>
          <p:cNvSpPr/>
          <p:nvPr/>
        </p:nvSpPr>
        <p:spPr>
          <a:xfrm>
            <a:off x="144268" y="2579973"/>
            <a:ext cx="250889" cy="255036"/>
          </a:xfrm>
          <a:prstGeom prst="ellipse">
            <a:avLst/>
          </a:prstGeom>
          <a:solidFill>
            <a:srgbClr val="85A7F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אליפסה 11">
            <a:extLst>
              <a:ext uri="{FF2B5EF4-FFF2-40B4-BE49-F238E27FC236}">
                <a16:creationId xmlns:a16="http://schemas.microsoft.com/office/drawing/2014/main" id="{41441CC0-3B77-6881-3D42-364298A5FDB4}"/>
              </a:ext>
            </a:extLst>
          </p:cNvPr>
          <p:cNvSpPr/>
          <p:nvPr/>
        </p:nvSpPr>
        <p:spPr>
          <a:xfrm>
            <a:off x="144269" y="4245530"/>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289881781"/>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pic>
        <p:nvPicPr>
          <p:cNvPr id="7" name="תמונה 6" descr="תמונה שמכילה טקסט, תרשים, צילום מסך&#10;&#10;התיאור נוצר באופן אוטומטי">
            <a:extLst>
              <a:ext uri="{FF2B5EF4-FFF2-40B4-BE49-F238E27FC236}">
                <a16:creationId xmlns:a16="http://schemas.microsoft.com/office/drawing/2014/main" id="{35C8329A-CC30-2B2E-7256-DC98659B28BC}"/>
              </a:ext>
            </a:extLst>
          </p:cNvPr>
          <p:cNvPicPr>
            <a:picLocks noChangeAspect="1"/>
          </p:cNvPicPr>
          <p:nvPr/>
        </p:nvPicPr>
        <p:blipFill rotWithShape="1">
          <a:blip r:embed="rId3">
            <a:extLst>
              <a:ext uri="{28A0092B-C50C-407E-A947-70E740481C1C}">
                <a14:useLocalDpi xmlns:a14="http://schemas.microsoft.com/office/drawing/2010/main" val="0"/>
              </a:ext>
            </a:extLst>
          </a:blip>
          <a:srcRect l="18219" r="16438"/>
          <a:stretch/>
        </p:blipFill>
        <p:spPr bwMode="auto">
          <a:xfrm>
            <a:off x="6577366" y="3255664"/>
            <a:ext cx="978272" cy="615079"/>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8" name="תמונה 7">
            <a:extLst>
              <a:ext uri="{FF2B5EF4-FFF2-40B4-BE49-F238E27FC236}">
                <a16:creationId xmlns:a16="http://schemas.microsoft.com/office/drawing/2014/main" id="{70A3B886-86BD-1A00-F5F5-4954549D4DBF}"/>
              </a:ext>
            </a:extLst>
          </p:cNvPr>
          <p:cNvPicPr>
            <a:picLocks noChangeAspect="1"/>
          </p:cNvPicPr>
          <p:nvPr/>
        </p:nvPicPr>
        <p:blipFill rotWithShape="1">
          <a:blip r:embed="rId4">
            <a:extLst>
              <a:ext uri="{28A0092B-C50C-407E-A947-70E740481C1C}">
                <a14:useLocalDpi xmlns:a14="http://schemas.microsoft.com/office/drawing/2010/main" val="0"/>
              </a:ext>
            </a:extLst>
          </a:blip>
          <a:srcRect l="17783" r="11003" b="-4"/>
          <a:stretch/>
        </p:blipFill>
        <p:spPr bwMode="auto">
          <a:xfrm>
            <a:off x="7933576" y="3255664"/>
            <a:ext cx="1026205" cy="615079"/>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Prediction Process</a:t>
            </a:r>
            <a:endParaRPr sz="3200" dirty="0">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8</a:t>
            </a:r>
            <a:endParaRPr lang="he-IL" sz="1100" dirty="0">
              <a:solidFill>
                <a:schemeClr val="accent2">
                  <a:lumMod val="50000"/>
                </a:schemeClr>
              </a:solidFill>
              <a:cs typeface="+mj-cs"/>
            </a:endParaRPr>
          </a:p>
        </p:txBody>
      </p:sp>
      <p:sp>
        <p:nvSpPr>
          <p:cNvPr id="9" name="Google Shape;335;p40">
            <a:extLst>
              <a:ext uri="{FF2B5EF4-FFF2-40B4-BE49-F238E27FC236}">
                <a16:creationId xmlns:a16="http://schemas.microsoft.com/office/drawing/2014/main" id="{7843A0AC-158A-D568-6BBE-CEC74C1C4272}"/>
              </a:ext>
            </a:extLst>
          </p:cNvPr>
          <p:cNvSpPr txBox="1">
            <a:spLocks/>
          </p:cNvSpPr>
          <p:nvPr/>
        </p:nvSpPr>
        <p:spPr>
          <a:xfrm>
            <a:off x="205709" y="1305686"/>
            <a:ext cx="6987027" cy="29243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8" indent="-342900">
              <a:spcAft>
                <a:spcPts val="1200"/>
              </a:spcAft>
              <a:buFont typeface="+mj-lt"/>
              <a:buAutoNum type="arabicPeriod"/>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Identifying unstable edges, which are infrequently predicted and considered unreliable indicators of a lack of connection between articles.</a:t>
            </a:r>
          </a:p>
          <a:p>
            <a:pPr marL="342900" lvl="8" indent="-342900">
              <a:spcAft>
                <a:spcPts val="1200"/>
              </a:spcAft>
              <a:buFont typeface="+mj-lt"/>
              <a:buAutoNum type="arabicPeriod"/>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Developing code to predict unstable edges, aiming to address the issue and improve prediction accuracy.</a:t>
            </a:r>
          </a:p>
          <a:p>
            <a:pPr marL="342900" lvl="8" indent="-342900">
              <a:spcAft>
                <a:spcPts val="1200"/>
              </a:spcAft>
              <a:buFont typeface="+mj-lt"/>
              <a:buAutoNum type="arabicPeriod"/>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Challenge of Determining Error Threshold:</a:t>
            </a:r>
          </a:p>
          <a:p>
            <a:pPr marL="342900" lvl="8" indent="-342900">
              <a:spcAft>
                <a:spcPts val="1200"/>
              </a:spcAft>
              <a:buFont typeface="+mj-lt"/>
              <a:buAutoNum type="arabicPeriod"/>
            </a:pPr>
            <a:endParaRPr lang="en-US" sz="18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342900" lvl="8" indent="-342900">
              <a:spcAft>
                <a:spcPts val="1200"/>
              </a:spcAft>
              <a:buFont typeface="+mj-lt"/>
              <a:buAutoNum type="arabicPeriod"/>
            </a:pPr>
            <a:endParaRPr lang="en-US" sz="18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342900" lvl="8" indent="-342900">
              <a:spcAft>
                <a:spcPts val="1200"/>
              </a:spcAft>
              <a:buFont typeface="+mj-lt"/>
              <a:buAutoNum type="arabicPeriod"/>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342900" lvl="8" indent="-342900">
              <a:spcAft>
                <a:spcPts val="1200"/>
              </a:spcAft>
              <a:buFont typeface="+mj-lt"/>
              <a:buAutoNum type="arabicPeriod"/>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Evaluating Prediction Accuracy:</a:t>
            </a:r>
          </a:p>
          <a:p>
            <a:pPr lvl="8">
              <a:spcAft>
                <a:spcPts val="1200"/>
              </a:spcAft>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3" name="Google Shape;335;p40">
            <a:extLst>
              <a:ext uri="{FF2B5EF4-FFF2-40B4-BE49-F238E27FC236}">
                <a16:creationId xmlns:a16="http://schemas.microsoft.com/office/drawing/2014/main" id="{41F4E687-3336-ABE2-AD22-D17A06D9DACB}"/>
              </a:ext>
            </a:extLst>
          </p:cNvPr>
          <p:cNvSpPr txBox="1">
            <a:spLocks/>
          </p:cNvSpPr>
          <p:nvPr/>
        </p:nvSpPr>
        <p:spPr>
          <a:xfrm>
            <a:off x="697321" y="2909295"/>
            <a:ext cx="5528219" cy="95404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spcAft>
                <a:spcPts val="6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Determining the error percentage for identifying unstable edges.</a:t>
            </a:r>
          </a:p>
          <a:p>
            <a:pPr marL="285750" lvl="8" indent="-285750">
              <a:spcAft>
                <a:spcPts val="6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During the training process, calculated the difference between predicted and ground truth edges, using a threshold of 0.01.</a:t>
            </a:r>
          </a:p>
        </p:txBody>
      </p:sp>
      <p:sp>
        <p:nvSpPr>
          <p:cNvPr id="4" name="Google Shape;335;p40">
            <a:extLst>
              <a:ext uri="{FF2B5EF4-FFF2-40B4-BE49-F238E27FC236}">
                <a16:creationId xmlns:a16="http://schemas.microsoft.com/office/drawing/2014/main" id="{482F2EE7-6909-8E5F-A5A5-3ECEDD943B85}"/>
              </a:ext>
            </a:extLst>
          </p:cNvPr>
          <p:cNvSpPr txBox="1">
            <a:spLocks/>
          </p:cNvSpPr>
          <p:nvPr/>
        </p:nvSpPr>
        <p:spPr>
          <a:xfrm>
            <a:off x="697321" y="4491670"/>
            <a:ext cx="6987027" cy="65183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spcAft>
                <a:spcPts val="6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Calculated the average of incorrect predictions for each edge.</a:t>
            </a:r>
          </a:p>
          <a:p>
            <a:pPr marL="285750" lvl="8" indent="-285750">
              <a:spcAft>
                <a:spcPts val="6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Finding the optimal threshold required.</a:t>
            </a:r>
          </a:p>
        </p:txBody>
      </p:sp>
      <p:pic>
        <p:nvPicPr>
          <p:cNvPr id="6" name="תמונה 5">
            <a:extLst>
              <a:ext uri="{FF2B5EF4-FFF2-40B4-BE49-F238E27FC236}">
                <a16:creationId xmlns:a16="http://schemas.microsoft.com/office/drawing/2014/main" id="{4D6F41B3-2B62-F2FE-7C92-880BE1BB980B}"/>
              </a:ext>
            </a:extLst>
          </p:cNvPr>
          <p:cNvPicPr>
            <a:picLocks noChangeAspect="1"/>
          </p:cNvPicPr>
          <p:nvPr/>
        </p:nvPicPr>
        <p:blipFill>
          <a:blip r:embed="rId5"/>
          <a:stretch>
            <a:fillRect/>
          </a:stretch>
        </p:blipFill>
        <p:spPr>
          <a:xfrm>
            <a:off x="6387667" y="2422701"/>
            <a:ext cx="2617082" cy="1703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0" name="מחבר ישר 9">
            <a:extLst>
              <a:ext uri="{FF2B5EF4-FFF2-40B4-BE49-F238E27FC236}">
                <a16:creationId xmlns:a16="http://schemas.microsoft.com/office/drawing/2014/main" id="{A41F999D-9642-2C51-61E8-1544E153ACDD}"/>
              </a:ext>
            </a:extLst>
          </p:cNvPr>
          <p:cNvCxnSpPr>
            <a:cxnSpLocks/>
          </p:cNvCxnSpPr>
          <p:nvPr/>
        </p:nvCxnSpPr>
        <p:spPr>
          <a:xfrm>
            <a:off x="269714" y="-78656"/>
            <a:ext cx="0" cy="444392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אליפסה 10">
            <a:extLst>
              <a:ext uri="{FF2B5EF4-FFF2-40B4-BE49-F238E27FC236}">
                <a16:creationId xmlns:a16="http://schemas.microsoft.com/office/drawing/2014/main" id="{B424257B-0732-5AB4-30DF-BAF101F4EE80}"/>
              </a:ext>
            </a:extLst>
          </p:cNvPr>
          <p:cNvSpPr/>
          <p:nvPr/>
        </p:nvSpPr>
        <p:spPr>
          <a:xfrm>
            <a:off x="144266" y="1311054"/>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אליפסה 11">
            <a:extLst>
              <a:ext uri="{FF2B5EF4-FFF2-40B4-BE49-F238E27FC236}">
                <a16:creationId xmlns:a16="http://schemas.microsoft.com/office/drawing/2014/main" id="{836D9F81-061A-BBE2-32F9-A18AAA2CCC55}"/>
              </a:ext>
            </a:extLst>
          </p:cNvPr>
          <p:cNvSpPr/>
          <p:nvPr/>
        </p:nvSpPr>
        <p:spPr>
          <a:xfrm>
            <a:off x="144267" y="1938939"/>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06368275-C354-B324-F8A4-B842FDDA8BA7}"/>
              </a:ext>
            </a:extLst>
          </p:cNvPr>
          <p:cNvSpPr/>
          <p:nvPr/>
        </p:nvSpPr>
        <p:spPr>
          <a:xfrm>
            <a:off x="144268" y="2579973"/>
            <a:ext cx="250889" cy="255036"/>
          </a:xfrm>
          <a:prstGeom prst="ellipse">
            <a:avLst/>
          </a:prstGeom>
          <a:solidFill>
            <a:srgbClr val="E2FA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73557CAA-F969-39B4-7AA5-F1A9855CD7B4}"/>
              </a:ext>
            </a:extLst>
          </p:cNvPr>
          <p:cNvSpPr/>
          <p:nvPr/>
        </p:nvSpPr>
        <p:spPr>
          <a:xfrm>
            <a:off x="144269" y="4245530"/>
            <a:ext cx="250889" cy="255036"/>
          </a:xfrm>
          <a:prstGeom prst="ellipse">
            <a:avLst/>
          </a:prstGeom>
          <a:solidFill>
            <a:srgbClr val="85A7F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579763061"/>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pic>
        <p:nvPicPr>
          <p:cNvPr id="6" name="תמונה 5">
            <a:extLst>
              <a:ext uri="{FF2B5EF4-FFF2-40B4-BE49-F238E27FC236}">
                <a16:creationId xmlns:a16="http://schemas.microsoft.com/office/drawing/2014/main" id="{12110368-C14B-C4FA-706B-59C89BDCF59A}"/>
              </a:ext>
            </a:extLst>
          </p:cNvPr>
          <p:cNvPicPr>
            <a:picLocks noChangeAspect="1"/>
          </p:cNvPicPr>
          <p:nvPr/>
        </p:nvPicPr>
        <p:blipFill>
          <a:blip r:embed="rId3"/>
          <a:stretch>
            <a:fillRect/>
          </a:stretch>
        </p:blipFill>
        <p:spPr>
          <a:xfrm>
            <a:off x="4026229" y="2936360"/>
            <a:ext cx="367095" cy="216122"/>
          </a:xfrm>
          <a:prstGeom prst="rect">
            <a:avLst/>
          </a:prstGeom>
          <a:effectLst>
            <a:outerShdw blurRad="63500" sx="102000" sy="102000" algn="ctr" rotWithShape="0">
              <a:prstClr val="black">
                <a:alpha val="40000"/>
              </a:prstClr>
            </a:outerShdw>
          </a:effectLst>
        </p:spPr>
      </p:pic>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a:solidFill>
                  <a:schemeClr val="tx1"/>
                </a:solidFill>
                <a:latin typeface="Commissioner ExtraBold"/>
                <a:cs typeface="Arial"/>
              </a:rPr>
              <a:t>GUI</a:t>
            </a:r>
            <a:endParaRPr sz="3200">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9</a:t>
            </a:r>
            <a:endParaRPr lang="he-IL" sz="1100" dirty="0">
              <a:solidFill>
                <a:schemeClr val="accent2">
                  <a:lumMod val="50000"/>
                </a:schemeClr>
              </a:solidFill>
              <a:cs typeface="+mj-cs"/>
            </a:endParaRPr>
          </a:p>
        </p:txBody>
      </p:sp>
      <p:pic>
        <p:nvPicPr>
          <p:cNvPr id="3" name="תמונה 2" descr="תמונה שמכילה טקסט, תרשים, צילום מסך&#10;&#10;התיאור נוצר באופן אוטומטי">
            <a:extLst>
              <a:ext uri="{FF2B5EF4-FFF2-40B4-BE49-F238E27FC236}">
                <a16:creationId xmlns:a16="http://schemas.microsoft.com/office/drawing/2014/main" id="{22C3476F-2AE5-F77F-017A-FBCC1391CA0F}"/>
              </a:ext>
            </a:extLst>
          </p:cNvPr>
          <p:cNvPicPr>
            <a:picLocks noChangeAspect="1"/>
          </p:cNvPicPr>
          <p:nvPr/>
        </p:nvPicPr>
        <p:blipFill rotWithShape="1">
          <a:blip r:embed="rId4">
            <a:extLst>
              <a:ext uri="{28A0092B-C50C-407E-A947-70E740481C1C}">
                <a14:useLocalDpi xmlns:a14="http://schemas.microsoft.com/office/drawing/2010/main" val="0"/>
              </a:ext>
            </a:extLst>
          </a:blip>
          <a:srcRect l="18219" r="16438"/>
          <a:stretch/>
        </p:blipFill>
        <p:spPr bwMode="auto">
          <a:xfrm>
            <a:off x="364008" y="1513999"/>
            <a:ext cx="4029316" cy="253339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4" name="תמונה 3">
            <a:extLst>
              <a:ext uri="{FF2B5EF4-FFF2-40B4-BE49-F238E27FC236}">
                <a16:creationId xmlns:a16="http://schemas.microsoft.com/office/drawing/2014/main" id="{A19785C9-6647-CB67-04CD-4A2D40F0A4A8}"/>
              </a:ext>
            </a:extLst>
          </p:cNvPr>
          <p:cNvPicPr>
            <a:picLocks noChangeAspect="1"/>
          </p:cNvPicPr>
          <p:nvPr/>
        </p:nvPicPr>
        <p:blipFill rotWithShape="1">
          <a:blip r:embed="rId5">
            <a:extLst>
              <a:ext uri="{28A0092B-C50C-407E-A947-70E740481C1C}">
                <a14:useLocalDpi xmlns:a14="http://schemas.microsoft.com/office/drawing/2010/main" val="0"/>
              </a:ext>
            </a:extLst>
          </a:blip>
          <a:srcRect l="17783" r="11003" b="-4"/>
          <a:stretch/>
        </p:blipFill>
        <p:spPr bwMode="auto">
          <a:xfrm>
            <a:off x="4675030" y="1513999"/>
            <a:ext cx="4226742" cy="253339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83986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51"/>
        <p:cNvGrpSpPr/>
        <p:nvPr/>
      </p:nvGrpSpPr>
      <p:grpSpPr>
        <a:xfrm>
          <a:off x="0" y="0"/>
          <a:ext cx="0" cy="0"/>
          <a:chOff x="0" y="0"/>
          <a:chExt cx="0" cy="0"/>
        </a:xfrm>
      </p:grpSpPr>
      <p:grpSp>
        <p:nvGrpSpPr>
          <p:cNvPr id="2" name="קבוצה 1">
            <a:extLst>
              <a:ext uri="{FF2B5EF4-FFF2-40B4-BE49-F238E27FC236}">
                <a16:creationId xmlns:a16="http://schemas.microsoft.com/office/drawing/2014/main" id="{E4F1301A-4875-84FB-E33F-8180EAA16CB4}"/>
              </a:ext>
            </a:extLst>
          </p:cNvPr>
          <p:cNvGrpSpPr/>
          <p:nvPr/>
        </p:nvGrpSpPr>
        <p:grpSpPr>
          <a:xfrm>
            <a:off x="2327743" y="1130083"/>
            <a:ext cx="4106188" cy="3689194"/>
            <a:chOff x="6524" y="1"/>
            <a:chExt cx="7346141" cy="6540499"/>
          </a:xfrm>
          <a:effectLst>
            <a:outerShdw blurRad="63500" sx="102000" sy="102000" algn="ctr" rotWithShape="0">
              <a:prstClr val="black">
                <a:alpha val="40000"/>
              </a:prstClr>
            </a:outerShdw>
          </a:effectLst>
        </p:grpSpPr>
        <p:pic>
          <p:nvPicPr>
            <p:cNvPr id="3" name="תמונה 2">
              <a:extLst>
                <a:ext uri="{FF2B5EF4-FFF2-40B4-BE49-F238E27FC236}">
                  <a16:creationId xmlns:a16="http://schemas.microsoft.com/office/drawing/2014/main" id="{23085BF4-AEF2-860D-C481-D3E45703E0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174"/>
            <a:stretch/>
          </p:blipFill>
          <p:spPr bwMode="auto">
            <a:xfrm>
              <a:off x="6524" y="1"/>
              <a:ext cx="7346141" cy="3742808"/>
            </a:xfrm>
            <a:prstGeom prst="rect">
              <a:avLst/>
            </a:prstGeom>
            <a:ln>
              <a:noFill/>
            </a:ln>
            <a:extLst>
              <a:ext uri="{53640926-AAD7-44D8-BBD7-CCE9431645EC}">
                <a14:shadowObscured xmlns:a14="http://schemas.microsoft.com/office/drawing/2010/main"/>
              </a:ext>
            </a:extLst>
          </p:spPr>
        </p:pic>
        <p:pic>
          <p:nvPicPr>
            <p:cNvPr id="5" name="תמונה 4" descr="תמונה שמכילה טקסט, עלילה, גופן, קו&#10;&#10;התיאור נוצר באופן אוטומטי">
              <a:extLst>
                <a:ext uri="{FF2B5EF4-FFF2-40B4-BE49-F238E27FC236}">
                  <a16:creationId xmlns:a16="http://schemas.microsoft.com/office/drawing/2014/main" id="{8CC8DAA6-B199-6B52-229D-47C055B19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 y="3460750"/>
              <a:ext cx="7344410" cy="3079750"/>
            </a:xfrm>
            <a:prstGeom prst="rect">
              <a:avLst/>
            </a:prstGeom>
          </p:spPr>
        </p:pic>
      </p:grpSp>
      <p:sp>
        <p:nvSpPr>
          <p:cNvPr id="32" name="Google Shape;1034;p70">
            <a:extLst>
              <a:ext uri="{FF2B5EF4-FFF2-40B4-BE49-F238E27FC236}">
                <a16:creationId xmlns:a16="http://schemas.microsoft.com/office/drawing/2014/main" id="{189FCADB-E072-74EF-5FD4-F2622D546F4F}"/>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a:solidFill>
                  <a:schemeClr val="tx1"/>
                </a:solidFill>
                <a:latin typeface="Commissioner ExtraBold"/>
                <a:cs typeface="Arial"/>
              </a:rPr>
              <a:t>GUI</a:t>
            </a:r>
            <a:endParaRPr sz="3200">
              <a:solidFill>
                <a:schemeClr val="tx1"/>
              </a:solidFill>
              <a:latin typeface="Commissioner ExtraBold"/>
              <a:cs typeface="Arial"/>
            </a:endParaRPr>
          </a:p>
        </p:txBody>
      </p:sp>
      <p:sp>
        <p:nvSpPr>
          <p:cNvPr id="33" name="תיבת טקסט 32">
            <a:extLst>
              <a:ext uri="{FF2B5EF4-FFF2-40B4-BE49-F238E27FC236}">
                <a16:creationId xmlns:a16="http://schemas.microsoft.com/office/drawing/2014/main" id="{4B8D9B4A-39B4-6DDC-A361-4950391373F7}"/>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10</a:t>
            </a:r>
            <a:endParaRPr lang="he-IL" sz="1100" dirty="0">
              <a:solidFill>
                <a:schemeClr val="accent2">
                  <a:lumMod val="50000"/>
                </a:schemeClr>
              </a:solidFill>
              <a:cs typeface="+mj-cs"/>
            </a:endParaRPr>
          </a:p>
        </p:txBody>
      </p:sp>
      <p:pic>
        <p:nvPicPr>
          <p:cNvPr id="4" name="תמונה 3">
            <a:extLst>
              <a:ext uri="{FF2B5EF4-FFF2-40B4-BE49-F238E27FC236}">
                <a16:creationId xmlns:a16="http://schemas.microsoft.com/office/drawing/2014/main" id="{C0319771-4E4E-D8B6-FBEE-A317CC014EFD}"/>
              </a:ext>
            </a:extLst>
          </p:cNvPr>
          <p:cNvPicPr>
            <a:picLocks noChangeAspect="1"/>
          </p:cNvPicPr>
          <p:nvPr/>
        </p:nvPicPr>
        <p:blipFill>
          <a:blip r:embed="rId5"/>
          <a:stretch>
            <a:fillRect/>
          </a:stretch>
        </p:blipFill>
        <p:spPr>
          <a:xfrm>
            <a:off x="1332502" y="1067471"/>
            <a:ext cx="6478996" cy="3814419"/>
          </a:xfrm>
          <a:prstGeom prst="rect">
            <a:avLst/>
          </a:prstGeom>
          <a:effectLst>
            <a:outerShdw blurRad="63500" sx="102000" sy="102000" algn="ctr"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7"/>
        <p:cNvGrpSpPr/>
        <p:nvPr/>
      </p:nvGrpSpPr>
      <p:grpSpPr>
        <a:xfrm>
          <a:off x="0" y="0"/>
          <a:ext cx="0" cy="0"/>
          <a:chOff x="0" y="0"/>
          <a:chExt cx="0" cy="0"/>
        </a:xfrm>
      </p:grpSpPr>
      <p:sp>
        <p:nvSpPr>
          <p:cNvPr id="3" name="Google Shape;4693;p33">
            <a:extLst>
              <a:ext uri="{FF2B5EF4-FFF2-40B4-BE49-F238E27FC236}">
                <a16:creationId xmlns:a16="http://schemas.microsoft.com/office/drawing/2014/main" id="{6FD16CA2-A6F7-FC46-17B7-5914E78AF5C9}"/>
              </a:ext>
            </a:extLst>
          </p:cNvPr>
          <p:cNvSpPr txBox="1">
            <a:spLocks/>
          </p:cNvSpPr>
          <p:nvPr/>
        </p:nvSpPr>
        <p:spPr>
          <a:xfrm>
            <a:off x="480380" y="3302056"/>
            <a:ext cx="3819949" cy="50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000" b="0" i="0" u="none" strike="noStrike" cap="none">
                <a:solidFill>
                  <a:schemeClr val="dk1"/>
                </a:solidFill>
                <a:latin typeface="Audiowide"/>
                <a:ea typeface="Audiowide"/>
                <a:cs typeface="Audiowide"/>
                <a:sym typeface="Audiowide"/>
              </a:defRPr>
            </a:lvl1pPr>
            <a:lvl2pPr marL="914400" marR="0" lvl="1" indent="-317500" algn="l"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l" rtl="0">
              <a:lnSpc>
                <a:spcPct val="100000"/>
              </a:lnSpc>
              <a:spcBef>
                <a:spcPts val="1600"/>
              </a:spcBef>
              <a:spcAft>
                <a:spcPts val="160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pPr marL="457200" lvl="0" indent="0" rtl="0">
              <a:spcBef>
                <a:spcPts val="0"/>
              </a:spcBef>
              <a:spcAft>
                <a:spcPts val="0"/>
              </a:spcAft>
              <a:buNone/>
            </a:pPr>
            <a:r>
              <a:rPr lang="en-US" sz="24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Prediction Process</a:t>
            </a:r>
          </a:p>
        </p:txBody>
      </p:sp>
      <p:sp>
        <p:nvSpPr>
          <p:cNvPr id="4688" name="Google Shape;4688;p33"/>
          <p:cNvSpPr txBox="1">
            <a:spLocks noGrp="1"/>
          </p:cNvSpPr>
          <p:nvPr>
            <p:ph type="subTitle" idx="1"/>
          </p:nvPr>
        </p:nvSpPr>
        <p:spPr>
          <a:xfrm>
            <a:off x="930645" y="1435661"/>
            <a:ext cx="2229907" cy="504000"/>
          </a:xfrm>
          <a:prstGeom prst="rect">
            <a:avLst/>
          </a:prstGeom>
        </p:spPr>
        <p:txBody>
          <a:bodyPr spcFirstLastPara="1" wrap="square" lIns="91425" tIns="91425" rIns="91425" bIns="91425" anchor="b" anchorCtr="0">
            <a:noAutofit/>
          </a:bodyPr>
          <a:lstStyle/>
          <a:p>
            <a:pPr marL="0" lvl="0" indent="0">
              <a:buClr>
                <a:srgbClr val="000000"/>
              </a:buClr>
              <a:buFont typeface="Arial"/>
              <a:buNone/>
            </a:pPr>
            <a:r>
              <a:rPr lang="en-US" sz="2400" b="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Syne"/>
              </a:rPr>
              <a:t>P</a:t>
            </a:r>
            <a:r>
              <a:rPr lang="en" sz="2400" b="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Syne"/>
              </a:rPr>
              <a:t>roject Aim</a:t>
            </a:r>
            <a:endParaRPr sz="2400" b="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Syne"/>
            </a:endParaRPr>
          </a:p>
        </p:txBody>
      </p:sp>
      <p:sp>
        <p:nvSpPr>
          <p:cNvPr id="4689" name="Google Shape;4689;p33"/>
          <p:cNvSpPr txBox="1">
            <a:spLocks noGrp="1"/>
          </p:cNvSpPr>
          <p:nvPr>
            <p:ph type="title" idx="15"/>
          </p:nvPr>
        </p:nvSpPr>
        <p:spPr>
          <a:xfrm>
            <a:off x="722750" y="539500"/>
            <a:ext cx="7717500" cy="582000"/>
          </a:xfrm>
          <a:prstGeom prst="rect">
            <a:avLst/>
          </a:prstGeom>
        </p:spPr>
        <p:txBody>
          <a:bodyPr spcFirstLastPara="1" wrap="square" lIns="91425" tIns="91425" rIns="91425" bIns="91425" anchor="t" anchorCtr="0">
            <a:noAutofit/>
          </a:bodyPr>
          <a:lstStyle/>
          <a:p>
            <a:r>
              <a:rPr lang="en-US" sz="3200" dirty="0">
                <a:solidFill>
                  <a:schemeClr val="tx1"/>
                </a:solidFill>
                <a:latin typeface="Commissioner ExtraBold"/>
              </a:rPr>
              <a:t>Table Of Content</a:t>
            </a:r>
          </a:p>
        </p:txBody>
      </p:sp>
      <p:sp>
        <p:nvSpPr>
          <p:cNvPr id="4691" name="Google Shape;4691;p33"/>
          <p:cNvSpPr txBox="1">
            <a:spLocks noGrp="1"/>
          </p:cNvSpPr>
          <p:nvPr>
            <p:ph type="title"/>
          </p:nvPr>
        </p:nvSpPr>
        <p:spPr>
          <a:xfrm>
            <a:off x="487056" y="1395905"/>
            <a:ext cx="557700" cy="5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t>1</a:t>
            </a:r>
            <a:endParaRPr dirty="0"/>
          </a:p>
        </p:txBody>
      </p:sp>
      <p:sp>
        <p:nvSpPr>
          <p:cNvPr id="4692" name="Google Shape;4692;p33"/>
          <p:cNvSpPr txBox="1">
            <a:spLocks noGrp="1"/>
          </p:cNvSpPr>
          <p:nvPr>
            <p:ph type="title" idx="3"/>
          </p:nvPr>
        </p:nvSpPr>
        <p:spPr>
          <a:xfrm>
            <a:off x="500548" y="2332415"/>
            <a:ext cx="557700" cy="5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dirty="0"/>
              <a:t>2</a:t>
            </a:r>
            <a:endParaRPr dirty="0"/>
          </a:p>
        </p:txBody>
      </p:sp>
      <p:sp>
        <p:nvSpPr>
          <p:cNvPr id="4693" name="Google Shape;4693;p33"/>
          <p:cNvSpPr txBox="1">
            <a:spLocks noGrp="1"/>
          </p:cNvSpPr>
          <p:nvPr>
            <p:ph type="subTitle" idx="4"/>
          </p:nvPr>
        </p:nvSpPr>
        <p:spPr>
          <a:xfrm>
            <a:off x="933073" y="2378797"/>
            <a:ext cx="2674619" cy="504000"/>
          </a:xfrm>
          <a:prstGeom prst="rect">
            <a:avLst/>
          </a:prstGeom>
        </p:spPr>
        <p:txBody>
          <a:bodyPr spcFirstLastPara="1" wrap="square" lIns="91425" tIns="91425" rIns="91425" bIns="91425" anchor="b" anchorCtr="0">
            <a:noAutofit/>
          </a:bodyPr>
          <a:lstStyle/>
          <a:p>
            <a:pPr marL="0" indent="0"/>
            <a:r>
              <a:rPr lang="en-US" sz="24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Model Overview</a:t>
            </a:r>
          </a:p>
        </p:txBody>
      </p:sp>
      <p:cxnSp>
        <p:nvCxnSpPr>
          <p:cNvPr id="4701" name="Google Shape;4701;p33"/>
          <p:cNvCxnSpPr/>
          <p:nvPr/>
        </p:nvCxnSpPr>
        <p:spPr>
          <a:xfrm>
            <a:off x="4625009" y="1289122"/>
            <a:ext cx="4572000" cy="0"/>
          </a:xfrm>
          <a:prstGeom prst="straightConnector1">
            <a:avLst/>
          </a:prstGeom>
          <a:noFill/>
          <a:ln w="19050" cap="flat" cmpd="sng">
            <a:solidFill>
              <a:schemeClr val="lt1"/>
            </a:solidFill>
            <a:prstDash val="solid"/>
            <a:round/>
            <a:headEnd type="none" w="med" len="med"/>
            <a:tailEnd type="none" w="med" len="med"/>
          </a:ln>
        </p:spPr>
      </p:cxnSp>
      <p:cxnSp>
        <p:nvCxnSpPr>
          <p:cNvPr id="4702" name="Google Shape;4702;p33"/>
          <p:cNvCxnSpPr/>
          <p:nvPr/>
        </p:nvCxnSpPr>
        <p:spPr>
          <a:xfrm>
            <a:off x="-699853" y="4788742"/>
            <a:ext cx="4572000" cy="0"/>
          </a:xfrm>
          <a:prstGeom prst="straightConnector1">
            <a:avLst/>
          </a:prstGeom>
          <a:noFill/>
          <a:ln w="19050" cap="flat" cmpd="sng">
            <a:solidFill>
              <a:schemeClr val="lt1"/>
            </a:solidFill>
            <a:prstDash val="solid"/>
            <a:round/>
            <a:headEnd type="none" w="med" len="med"/>
            <a:tailEnd type="none" w="med" len="med"/>
          </a:ln>
        </p:spPr>
      </p:cxnSp>
      <p:sp>
        <p:nvSpPr>
          <p:cNvPr id="2" name="Google Shape;4692;p33">
            <a:extLst>
              <a:ext uri="{FF2B5EF4-FFF2-40B4-BE49-F238E27FC236}">
                <a16:creationId xmlns:a16="http://schemas.microsoft.com/office/drawing/2014/main" id="{A272B7C1-B840-88AD-8E7C-34295AA8BF48}"/>
              </a:ext>
            </a:extLst>
          </p:cNvPr>
          <p:cNvSpPr txBox="1">
            <a:spLocks/>
          </p:cNvSpPr>
          <p:nvPr/>
        </p:nvSpPr>
        <p:spPr>
          <a:xfrm>
            <a:off x="500548" y="3275552"/>
            <a:ext cx="557700" cy="50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Audiowide"/>
              <a:buNone/>
              <a:defRPr sz="36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9pPr>
          </a:lstStyle>
          <a:p>
            <a:r>
              <a:rPr lang="de" dirty="0"/>
              <a:t>3</a:t>
            </a:r>
          </a:p>
        </p:txBody>
      </p:sp>
      <p:sp>
        <p:nvSpPr>
          <p:cNvPr id="17" name="Google Shape;4688;p33">
            <a:extLst>
              <a:ext uri="{FF2B5EF4-FFF2-40B4-BE49-F238E27FC236}">
                <a16:creationId xmlns:a16="http://schemas.microsoft.com/office/drawing/2014/main" id="{F413CC25-5044-4DB5-4B59-13AA931D3285}"/>
              </a:ext>
            </a:extLst>
          </p:cNvPr>
          <p:cNvSpPr txBox="1">
            <a:spLocks/>
          </p:cNvSpPr>
          <p:nvPr/>
        </p:nvSpPr>
        <p:spPr>
          <a:xfrm>
            <a:off x="4755904" y="1423970"/>
            <a:ext cx="3714087" cy="504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000" b="0" i="0" u="none" strike="noStrike" cap="none">
                <a:solidFill>
                  <a:schemeClr val="dk1"/>
                </a:solidFill>
                <a:latin typeface="Audiowide"/>
                <a:ea typeface="Audiowide"/>
                <a:cs typeface="Audiowide"/>
                <a:sym typeface="Audiowide"/>
              </a:defRPr>
            </a:lvl1pPr>
            <a:lvl2pPr marL="914400" marR="0" lvl="1" indent="-317500" algn="l"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l" rtl="0">
              <a:lnSpc>
                <a:spcPct val="100000"/>
              </a:lnSpc>
              <a:spcBef>
                <a:spcPts val="1600"/>
              </a:spcBef>
              <a:spcAft>
                <a:spcPts val="160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pPr indent="0"/>
            <a:r>
              <a:rPr lang="en-US" sz="24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Results</a:t>
            </a:r>
          </a:p>
        </p:txBody>
      </p:sp>
      <p:sp>
        <p:nvSpPr>
          <p:cNvPr id="19" name="Google Shape;4691;p33">
            <a:extLst>
              <a:ext uri="{FF2B5EF4-FFF2-40B4-BE49-F238E27FC236}">
                <a16:creationId xmlns:a16="http://schemas.microsoft.com/office/drawing/2014/main" id="{E57A85F8-2C28-44D7-5774-448F00AF2DA5}"/>
              </a:ext>
            </a:extLst>
          </p:cNvPr>
          <p:cNvSpPr txBox="1">
            <a:spLocks/>
          </p:cNvSpPr>
          <p:nvPr/>
        </p:nvSpPr>
        <p:spPr>
          <a:xfrm>
            <a:off x="4745346" y="1390840"/>
            <a:ext cx="557700" cy="50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Audiowide"/>
              <a:buNone/>
              <a:defRPr sz="36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9pPr>
          </a:lstStyle>
          <a:p>
            <a:r>
              <a:rPr lang="de" dirty="0"/>
              <a:t>5</a:t>
            </a:r>
          </a:p>
        </p:txBody>
      </p:sp>
      <p:sp>
        <p:nvSpPr>
          <p:cNvPr id="20" name="Google Shape;4692;p33">
            <a:extLst>
              <a:ext uri="{FF2B5EF4-FFF2-40B4-BE49-F238E27FC236}">
                <a16:creationId xmlns:a16="http://schemas.microsoft.com/office/drawing/2014/main" id="{24FC9414-63F9-B0D2-0AA2-CFA334C28385}"/>
              </a:ext>
            </a:extLst>
          </p:cNvPr>
          <p:cNvSpPr txBox="1">
            <a:spLocks/>
          </p:cNvSpPr>
          <p:nvPr/>
        </p:nvSpPr>
        <p:spPr>
          <a:xfrm>
            <a:off x="4736026" y="2334348"/>
            <a:ext cx="557700" cy="50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Audiowide"/>
              <a:buNone/>
              <a:defRPr sz="36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9pPr>
          </a:lstStyle>
          <a:p>
            <a:r>
              <a:rPr lang="de" dirty="0"/>
              <a:t>6</a:t>
            </a:r>
          </a:p>
        </p:txBody>
      </p:sp>
      <p:sp>
        <p:nvSpPr>
          <p:cNvPr id="21" name="Google Shape;4693;p33">
            <a:extLst>
              <a:ext uri="{FF2B5EF4-FFF2-40B4-BE49-F238E27FC236}">
                <a16:creationId xmlns:a16="http://schemas.microsoft.com/office/drawing/2014/main" id="{E22F4D93-E59E-A355-E13F-A936C04EA183}"/>
              </a:ext>
            </a:extLst>
          </p:cNvPr>
          <p:cNvSpPr txBox="1">
            <a:spLocks/>
          </p:cNvSpPr>
          <p:nvPr/>
        </p:nvSpPr>
        <p:spPr>
          <a:xfrm>
            <a:off x="5196406" y="2381267"/>
            <a:ext cx="3510272" cy="50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000" b="0" i="0" u="none" strike="noStrike" cap="none">
                <a:solidFill>
                  <a:schemeClr val="dk1"/>
                </a:solidFill>
                <a:latin typeface="Audiowide"/>
                <a:ea typeface="Audiowide"/>
                <a:cs typeface="Audiowide"/>
                <a:sym typeface="Audiowide"/>
              </a:defRPr>
            </a:lvl1pPr>
            <a:lvl2pPr marL="914400" marR="0" lvl="1" indent="-317500" algn="l"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l" rtl="0">
              <a:lnSpc>
                <a:spcPct val="100000"/>
              </a:lnSpc>
              <a:spcBef>
                <a:spcPts val="1600"/>
              </a:spcBef>
              <a:spcAft>
                <a:spcPts val="160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pPr marL="0" indent="0"/>
            <a:r>
              <a:rPr lang="en-US" sz="24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Demonstration Clip</a:t>
            </a:r>
          </a:p>
        </p:txBody>
      </p:sp>
      <p:sp>
        <p:nvSpPr>
          <p:cNvPr id="23" name="Google Shape;4692;p33">
            <a:extLst>
              <a:ext uri="{FF2B5EF4-FFF2-40B4-BE49-F238E27FC236}">
                <a16:creationId xmlns:a16="http://schemas.microsoft.com/office/drawing/2014/main" id="{797D1BFE-AE30-869E-84C6-05581F85E1F5}"/>
              </a:ext>
            </a:extLst>
          </p:cNvPr>
          <p:cNvSpPr txBox="1">
            <a:spLocks/>
          </p:cNvSpPr>
          <p:nvPr/>
        </p:nvSpPr>
        <p:spPr>
          <a:xfrm>
            <a:off x="4749278" y="3270535"/>
            <a:ext cx="557700" cy="50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Audiowide"/>
              <a:buNone/>
              <a:defRPr sz="36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9pPr>
          </a:lstStyle>
          <a:p>
            <a:r>
              <a:rPr lang="de" dirty="0"/>
              <a:t>7</a:t>
            </a:r>
          </a:p>
        </p:txBody>
      </p:sp>
      <p:sp>
        <p:nvSpPr>
          <p:cNvPr id="24" name="Google Shape;4693;p33">
            <a:extLst>
              <a:ext uri="{FF2B5EF4-FFF2-40B4-BE49-F238E27FC236}">
                <a16:creationId xmlns:a16="http://schemas.microsoft.com/office/drawing/2014/main" id="{BB8155E8-18D2-CACD-6407-59341AC70609}"/>
              </a:ext>
            </a:extLst>
          </p:cNvPr>
          <p:cNvSpPr txBox="1">
            <a:spLocks/>
          </p:cNvSpPr>
          <p:nvPr/>
        </p:nvSpPr>
        <p:spPr>
          <a:xfrm>
            <a:off x="5209658" y="3297039"/>
            <a:ext cx="3377751" cy="50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000" b="0" i="0" u="none" strike="noStrike" cap="none">
                <a:solidFill>
                  <a:schemeClr val="dk1"/>
                </a:solidFill>
                <a:latin typeface="Audiowide"/>
                <a:ea typeface="Audiowide"/>
                <a:cs typeface="Audiowide"/>
                <a:sym typeface="Audiowide"/>
              </a:defRPr>
            </a:lvl1pPr>
            <a:lvl2pPr marL="914400" marR="0" lvl="1" indent="-317500" algn="l"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l" rtl="0">
              <a:lnSpc>
                <a:spcPct val="100000"/>
              </a:lnSpc>
              <a:spcBef>
                <a:spcPts val="1600"/>
              </a:spcBef>
              <a:spcAft>
                <a:spcPts val="160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pPr marL="0" indent="0"/>
            <a:r>
              <a:rPr lang="en-US" sz="24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Testing Plan and UML</a:t>
            </a:r>
          </a:p>
        </p:txBody>
      </p:sp>
      <p:sp>
        <p:nvSpPr>
          <p:cNvPr id="4" name="תיבת טקסט 3">
            <a:extLst>
              <a:ext uri="{FF2B5EF4-FFF2-40B4-BE49-F238E27FC236}">
                <a16:creationId xmlns:a16="http://schemas.microsoft.com/office/drawing/2014/main" id="{C3C57633-2C41-C519-7289-916CBEB0AF56}"/>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2</a:t>
            </a:r>
            <a:endParaRPr lang="he-IL" sz="1100" dirty="0">
              <a:solidFill>
                <a:schemeClr val="accent2">
                  <a:lumMod val="50000"/>
                </a:schemeClr>
              </a:solidFill>
              <a:cs typeface="+mj-cs"/>
            </a:endParaRPr>
          </a:p>
        </p:txBody>
      </p:sp>
      <p:sp>
        <p:nvSpPr>
          <p:cNvPr id="7" name="Google Shape;4688;p33">
            <a:extLst>
              <a:ext uri="{FF2B5EF4-FFF2-40B4-BE49-F238E27FC236}">
                <a16:creationId xmlns:a16="http://schemas.microsoft.com/office/drawing/2014/main" id="{0F4B1460-79CE-9C10-AF15-8FB1FAD9D10C}"/>
              </a:ext>
            </a:extLst>
          </p:cNvPr>
          <p:cNvSpPr txBox="1">
            <a:spLocks/>
          </p:cNvSpPr>
          <p:nvPr/>
        </p:nvSpPr>
        <p:spPr>
          <a:xfrm>
            <a:off x="493634" y="4250454"/>
            <a:ext cx="1527323" cy="504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000" b="0" i="0" u="none" strike="noStrike" cap="none">
                <a:solidFill>
                  <a:schemeClr val="dk1"/>
                </a:solidFill>
                <a:latin typeface="Audiowide"/>
                <a:ea typeface="Audiowide"/>
                <a:cs typeface="Audiowide"/>
                <a:sym typeface="Audiowide"/>
              </a:defRPr>
            </a:lvl1pPr>
            <a:lvl2pPr marL="914400" marR="0" lvl="1" indent="-317500" algn="l"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l" rtl="0">
              <a:lnSpc>
                <a:spcPct val="100000"/>
              </a:lnSpc>
              <a:spcBef>
                <a:spcPts val="1600"/>
              </a:spcBef>
              <a:spcAft>
                <a:spcPts val="160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pPr indent="0"/>
            <a:r>
              <a:rPr lang="en-US" sz="24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GUI</a:t>
            </a:r>
          </a:p>
        </p:txBody>
      </p:sp>
      <p:sp>
        <p:nvSpPr>
          <p:cNvPr id="8" name="Google Shape;4691;p33">
            <a:extLst>
              <a:ext uri="{FF2B5EF4-FFF2-40B4-BE49-F238E27FC236}">
                <a16:creationId xmlns:a16="http://schemas.microsoft.com/office/drawing/2014/main" id="{2BBBE5F8-4B4C-CC69-8257-045E251550DE}"/>
              </a:ext>
            </a:extLst>
          </p:cNvPr>
          <p:cNvSpPr txBox="1">
            <a:spLocks/>
          </p:cNvSpPr>
          <p:nvPr/>
        </p:nvSpPr>
        <p:spPr>
          <a:xfrm>
            <a:off x="480832" y="4217324"/>
            <a:ext cx="557700" cy="50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Audiowide"/>
              <a:buNone/>
              <a:defRPr sz="36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9pPr>
          </a:lstStyle>
          <a:p>
            <a:r>
              <a:rPr lang="de" dirty="0"/>
              <a:t>4</a:t>
            </a:r>
          </a:p>
        </p:txBody>
      </p:sp>
      <p:sp>
        <p:nvSpPr>
          <p:cNvPr id="11" name="Google Shape;4692;p33">
            <a:extLst>
              <a:ext uri="{FF2B5EF4-FFF2-40B4-BE49-F238E27FC236}">
                <a16:creationId xmlns:a16="http://schemas.microsoft.com/office/drawing/2014/main" id="{422C51F1-AA4E-DDFB-79EC-62D1F5EA60ED}"/>
              </a:ext>
            </a:extLst>
          </p:cNvPr>
          <p:cNvSpPr txBox="1">
            <a:spLocks/>
          </p:cNvSpPr>
          <p:nvPr/>
        </p:nvSpPr>
        <p:spPr>
          <a:xfrm>
            <a:off x="4758777" y="4211188"/>
            <a:ext cx="557700" cy="50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Audiowide"/>
              <a:buNone/>
              <a:defRPr sz="36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800"/>
              <a:buFont typeface="Montserrat"/>
              <a:buNone/>
              <a:defRPr sz="4800" b="1" i="0" u="none" strike="noStrike" cap="none">
                <a:solidFill>
                  <a:schemeClr val="dk1"/>
                </a:solidFill>
                <a:latin typeface="Montserrat"/>
                <a:ea typeface="Montserrat"/>
                <a:cs typeface="Montserrat"/>
                <a:sym typeface="Montserrat"/>
              </a:defRPr>
            </a:lvl9pPr>
          </a:lstStyle>
          <a:p>
            <a:r>
              <a:rPr lang="de" dirty="0"/>
              <a:t>8</a:t>
            </a:r>
          </a:p>
        </p:txBody>
      </p:sp>
      <p:sp>
        <p:nvSpPr>
          <p:cNvPr id="12" name="Google Shape;4693;p33">
            <a:extLst>
              <a:ext uri="{FF2B5EF4-FFF2-40B4-BE49-F238E27FC236}">
                <a16:creationId xmlns:a16="http://schemas.microsoft.com/office/drawing/2014/main" id="{21AC353B-D5DA-BCED-D6B4-755E43F9F351}"/>
              </a:ext>
            </a:extLst>
          </p:cNvPr>
          <p:cNvSpPr txBox="1">
            <a:spLocks/>
          </p:cNvSpPr>
          <p:nvPr/>
        </p:nvSpPr>
        <p:spPr>
          <a:xfrm>
            <a:off x="5219157" y="4250944"/>
            <a:ext cx="3377751" cy="50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Poppins"/>
              <a:buNone/>
              <a:defRPr sz="2000" b="0" i="0" u="none" strike="noStrike" cap="none">
                <a:solidFill>
                  <a:schemeClr val="dk1"/>
                </a:solidFill>
                <a:latin typeface="Audiowide"/>
                <a:ea typeface="Audiowide"/>
                <a:cs typeface="Audiowide"/>
                <a:sym typeface="Audiowide"/>
              </a:defRPr>
            </a:lvl1pPr>
            <a:lvl2pPr marL="914400" marR="0" lvl="1" indent="-317500" algn="l" rtl="0">
              <a:lnSpc>
                <a:spcPct val="100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l" rtl="0">
              <a:lnSpc>
                <a:spcPct val="100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l" rtl="0">
              <a:lnSpc>
                <a:spcPct val="100000"/>
              </a:lnSpc>
              <a:spcBef>
                <a:spcPts val="1600"/>
              </a:spcBef>
              <a:spcAft>
                <a:spcPts val="160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pPr marL="0" indent="0"/>
            <a:r>
              <a:rPr lang="en-US" sz="24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Conclusions</a:t>
            </a:r>
          </a:p>
        </p:txBody>
      </p:sp>
    </p:spTree>
    <p:extLst>
      <p:ext uri="{BB962C8B-B14F-4D97-AF65-F5344CB8AC3E}">
        <p14:creationId xmlns:p14="http://schemas.microsoft.com/office/powerpoint/2010/main" val="362590712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64"/>
        <p:cNvGrpSpPr/>
        <p:nvPr/>
      </p:nvGrpSpPr>
      <p:grpSpPr>
        <a:xfrm>
          <a:off x="0" y="0"/>
          <a:ext cx="0" cy="0"/>
          <a:chOff x="0" y="0"/>
          <a:chExt cx="0" cy="0"/>
        </a:xfrm>
      </p:grpSpPr>
      <p:pic>
        <p:nvPicPr>
          <p:cNvPr id="4" name="תמונה 3">
            <a:extLst>
              <a:ext uri="{FF2B5EF4-FFF2-40B4-BE49-F238E27FC236}">
                <a16:creationId xmlns:a16="http://schemas.microsoft.com/office/drawing/2014/main" id="{7A03FB6A-40CE-34EF-1CEB-9E5A136504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3340" y="2048875"/>
            <a:ext cx="4255865" cy="988594"/>
          </a:xfrm>
          <a:prstGeom prst="rect">
            <a:avLst/>
          </a:prstGeom>
          <a:ln>
            <a:noFill/>
          </a:ln>
          <a:effectLst>
            <a:outerShdw blurRad="292100" dist="139700" dir="2700000" algn="tl" rotWithShape="0">
              <a:srgbClr val="333333">
                <a:alpha val="65000"/>
              </a:srgbClr>
            </a:outerShdw>
          </a:effectLst>
        </p:spPr>
      </p:pic>
      <p:sp>
        <p:nvSpPr>
          <p:cNvPr id="18" name="Google Shape;1034;p70">
            <a:extLst>
              <a:ext uri="{FF2B5EF4-FFF2-40B4-BE49-F238E27FC236}">
                <a16:creationId xmlns:a16="http://schemas.microsoft.com/office/drawing/2014/main" id="{CB69C299-3668-216B-8C01-465B7B3F779A}"/>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a:solidFill>
                  <a:schemeClr val="tx1"/>
                </a:solidFill>
                <a:latin typeface="Commissioner ExtraBold"/>
                <a:cs typeface="Arial"/>
              </a:rPr>
              <a:t>GUI</a:t>
            </a:r>
            <a:endParaRPr sz="3200">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FDDDE060-A73D-4B05-FD6B-A4E10431C48D}"/>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11</a:t>
            </a:r>
            <a:endParaRPr lang="he-IL" sz="1100" dirty="0">
              <a:solidFill>
                <a:schemeClr val="accent2">
                  <a:lumMod val="50000"/>
                </a:schemeClr>
              </a:solidFill>
              <a:cs typeface="+mj-cs"/>
            </a:endParaRPr>
          </a:p>
        </p:txBody>
      </p:sp>
      <p:grpSp>
        <p:nvGrpSpPr>
          <p:cNvPr id="3" name="קבוצה 2">
            <a:extLst>
              <a:ext uri="{FF2B5EF4-FFF2-40B4-BE49-F238E27FC236}">
                <a16:creationId xmlns:a16="http://schemas.microsoft.com/office/drawing/2014/main" id="{B4E9563C-2698-02D0-8B24-23BE616D9AF8}"/>
              </a:ext>
            </a:extLst>
          </p:cNvPr>
          <p:cNvGrpSpPr/>
          <p:nvPr/>
        </p:nvGrpSpPr>
        <p:grpSpPr>
          <a:xfrm>
            <a:off x="2301240" y="943416"/>
            <a:ext cx="4511040" cy="4065589"/>
            <a:chOff x="6524" y="1"/>
            <a:chExt cx="7346141" cy="6540499"/>
          </a:xfrm>
          <a:effectLst>
            <a:outerShdw blurRad="63500" sx="102000" sy="102000" algn="ctr" rotWithShape="0">
              <a:prstClr val="black">
                <a:alpha val="40000"/>
              </a:prstClr>
            </a:outerShdw>
          </a:effectLst>
        </p:grpSpPr>
        <p:pic>
          <p:nvPicPr>
            <p:cNvPr id="7" name="תמונה 6">
              <a:extLst>
                <a:ext uri="{FF2B5EF4-FFF2-40B4-BE49-F238E27FC236}">
                  <a16:creationId xmlns:a16="http://schemas.microsoft.com/office/drawing/2014/main" id="{373F1351-47CE-1D72-EBFA-767CC5FBDB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174"/>
            <a:stretch/>
          </p:blipFill>
          <p:spPr bwMode="auto">
            <a:xfrm>
              <a:off x="6524" y="1"/>
              <a:ext cx="7346141" cy="3742808"/>
            </a:xfrm>
            <a:prstGeom prst="rect">
              <a:avLst/>
            </a:prstGeom>
            <a:ln>
              <a:noFill/>
            </a:ln>
            <a:extLst>
              <a:ext uri="{53640926-AAD7-44D8-BBD7-CCE9431645EC}">
                <a14:shadowObscured xmlns:a14="http://schemas.microsoft.com/office/drawing/2010/main"/>
              </a:ext>
            </a:extLst>
          </p:spPr>
        </p:pic>
        <p:pic>
          <p:nvPicPr>
            <p:cNvPr id="8" name="תמונה 7" descr="תמונה שמכילה טקסט, עלילה, גופן, קו&#10;&#10;התיאור נוצר באופן אוטומטי">
              <a:extLst>
                <a:ext uri="{FF2B5EF4-FFF2-40B4-BE49-F238E27FC236}">
                  <a16:creationId xmlns:a16="http://schemas.microsoft.com/office/drawing/2014/main" id="{D85620C8-D922-D0C0-1FE3-863D60FBE2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 y="3460750"/>
              <a:ext cx="7344410" cy="3079750"/>
            </a:xfrm>
            <a:prstGeom prst="rect">
              <a:avLst/>
            </a:prstGeom>
          </p:spPr>
        </p:pic>
      </p:grpSp>
    </p:spTree>
    <p:extLst>
      <p:ext uri="{BB962C8B-B14F-4D97-AF65-F5344CB8AC3E}">
        <p14:creationId xmlns:p14="http://schemas.microsoft.com/office/powerpoint/2010/main" val="1917813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9" name="Google Shape;1034;p70">
            <a:extLst>
              <a:ext uri="{FF2B5EF4-FFF2-40B4-BE49-F238E27FC236}">
                <a16:creationId xmlns:a16="http://schemas.microsoft.com/office/drawing/2014/main" id="{A1DA06F8-07E7-8FEF-73BB-D91834DE5F41}"/>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a:solidFill>
                  <a:schemeClr val="tx1"/>
                </a:solidFill>
                <a:latin typeface="Commissioner ExtraBold"/>
                <a:cs typeface="Arial"/>
              </a:rPr>
              <a:t>GUI</a:t>
            </a:r>
            <a:endParaRPr sz="3200">
              <a:solidFill>
                <a:schemeClr val="tx1"/>
              </a:solidFill>
              <a:latin typeface="Commissioner ExtraBold"/>
              <a:cs typeface="Arial"/>
            </a:endParaRPr>
          </a:p>
        </p:txBody>
      </p:sp>
      <p:sp>
        <p:nvSpPr>
          <p:cNvPr id="3" name="תיבת טקסט 2">
            <a:extLst>
              <a:ext uri="{FF2B5EF4-FFF2-40B4-BE49-F238E27FC236}">
                <a16:creationId xmlns:a16="http://schemas.microsoft.com/office/drawing/2014/main" id="{FE66C323-A8CC-F6D0-3C6F-BF8DD3C96963}"/>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12</a:t>
            </a:r>
            <a:endParaRPr lang="he-IL" sz="1100" dirty="0">
              <a:solidFill>
                <a:schemeClr val="accent2">
                  <a:lumMod val="50000"/>
                </a:schemeClr>
              </a:solidFill>
              <a:cs typeface="+mj-cs"/>
            </a:endParaRPr>
          </a:p>
        </p:txBody>
      </p:sp>
      <p:pic>
        <p:nvPicPr>
          <p:cNvPr id="2" name="תמונה 1">
            <a:extLst>
              <a:ext uri="{FF2B5EF4-FFF2-40B4-BE49-F238E27FC236}">
                <a16:creationId xmlns:a16="http://schemas.microsoft.com/office/drawing/2014/main" id="{08F6C30F-B81D-0B95-7AE2-3E16073387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682" y="1639371"/>
            <a:ext cx="8914636" cy="2070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6603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86930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Results</a:t>
            </a:r>
            <a:endParaRPr sz="3200" u="sng" dirty="0">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13</a:t>
            </a:r>
            <a:endParaRPr lang="he-IL" sz="1100" dirty="0">
              <a:solidFill>
                <a:schemeClr val="accent2">
                  <a:lumMod val="50000"/>
                </a:schemeClr>
              </a:solidFill>
              <a:cs typeface="+mj-cs"/>
            </a:endParaRPr>
          </a:p>
        </p:txBody>
      </p:sp>
      <p:sp>
        <p:nvSpPr>
          <p:cNvPr id="3" name="Google Shape;335;p40">
            <a:extLst>
              <a:ext uri="{FF2B5EF4-FFF2-40B4-BE49-F238E27FC236}">
                <a16:creationId xmlns:a16="http://schemas.microsoft.com/office/drawing/2014/main" id="{CD7F2E5C-0D84-62B9-35F5-13DA482194B4}"/>
              </a:ext>
            </a:extLst>
          </p:cNvPr>
          <p:cNvSpPr txBox="1">
            <a:spLocks/>
          </p:cNvSpPr>
          <p:nvPr/>
        </p:nvSpPr>
        <p:spPr>
          <a:xfrm>
            <a:off x="277091" y="1297858"/>
            <a:ext cx="8086013" cy="29243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sz="1600" dirty="0">
                <a:latin typeface="Times New Roman" panose="02020603050405020304" pitchFamily="18" charset="0"/>
                <a:ea typeface="Yu Mincho" panose="02020400000000000000" pitchFamily="18" charset="-128"/>
                <a:cs typeface="Times New Roman" panose="02020603050405020304" pitchFamily="18" charset="0"/>
              </a:rPr>
              <a:t>In this research, the model's predictive success is evaluated based on three types of outcomes: </a:t>
            </a:r>
          </a:p>
        </p:txBody>
      </p:sp>
      <p:sp>
        <p:nvSpPr>
          <p:cNvPr id="6" name="תיבת טקסט 5">
            <a:extLst>
              <a:ext uri="{FF2B5EF4-FFF2-40B4-BE49-F238E27FC236}">
                <a16:creationId xmlns:a16="http://schemas.microsoft.com/office/drawing/2014/main" id="{7C677705-7DB1-A164-ECEF-A9B248680D10}"/>
              </a:ext>
            </a:extLst>
          </p:cNvPr>
          <p:cNvSpPr txBox="1"/>
          <p:nvPr/>
        </p:nvSpPr>
        <p:spPr>
          <a:xfrm>
            <a:off x="559852" y="1782854"/>
            <a:ext cx="7520489" cy="2631490"/>
          </a:xfrm>
          <a:prstGeom prst="rect">
            <a:avLst/>
          </a:prstGeom>
          <a:noFill/>
        </p:spPr>
        <p:txBody>
          <a:bodyPr wrap="square" rtlCol="1">
            <a:spAutoFit/>
          </a:bodyPr>
          <a:lstStyle/>
          <a:p>
            <a:pPr marL="285750" indent="-285750">
              <a:buFont typeface="Wingdings" panose="05000000000000000000" pitchFamily="2" charset="2"/>
              <a:buChar char="Ø"/>
            </a:pPr>
            <a:r>
              <a:rPr lang="en-US" sz="1500" b="1" u="sng" dirty="0">
                <a:solidFill>
                  <a:schemeClr val="tx1"/>
                </a:solidFill>
                <a:latin typeface="Cambria Math" panose="02040503050406030204" pitchFamily="18" charset="0"/>
                <a:ea typeface="Cambria Math" panose="02040503050406030204" pitchFamily="18" charset="0"/>
                <a:cs typeface="Calibri" panose="020F0502020204030204" pitchFamily="34" charset="0"/>
              </a:rPr>
              <a:t>Output Error</a:t>
            </a:r>
            <a:r>
              <a:rPr lang="en-US" sz="15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 </a:t>
            </a: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  Refers to the difference between the desired output and the actual     	              output  produced by a model. </a:t>
            </a:r>
          </a:p>
          <a:p>
            <a:pPr marL="285750" indent="-285750">
              <a:buFont typeface="Wingdings" panose="05000000000000000000" pitchFamily="2" charset="2"/>
              <a:buChar char="Ø"/>
            </a:pPr>
            <a:endPar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Wingdings" panose="05000000000000000000" pitchFamily="2" charset="2"/>
              <a:buChar char="Ø"/>
            </a:pPr>
            <a:r>
              <a:rPr lang="en-US" sz="1500" b="1" u="sng" dirty="0">
                <a:solidFill>
                  <a:schemeClr val="tx1"/>
                </a:solidFill>
                <a:latin typeface="Cambria Math" panose="02040503050406030204" pitchFamily="18" charset="0"/>
                <a:ea typeface="Cambria Math" panose="02040503050406030204" pitchFamily="18" charset="0"/>
                <a:cs typeface="Calibri" panose="020F0502020204030204" pitchFamily="34" charset="0"/>
              </a:rPr>
              <a:t>Avg KL</a:t>
            </a:r>
            <a:r>
              <a:rPr lang="en-US" sz="1500" b="1" dirty="0">
                <a:solidFill>
                  <a:schemeClr val="tx1"/>
                </a:solidFill>
                <a:latin typeface="Cambria Math" panose="02040503050406030204" pitchFamily="18" charset="0"/>
                <a:ea typeface="Cambria Math" panose="02040503050406030204" pitchFamily="18" charset="0"/>
                <a:cs typeface="Calibri" panose="020F0502020204030204" pitchFamily="34" charset="0"/>
              </a:rPr>
              <a:t> </a:t>
            </a: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  Is used as a metric to evaluate the dissimilarity or discrepancy between predicted and target probability distributions. It helps to assess the quality of models and the accuracy of their predictions.</a:t>
            </a:r>
          </a:p>
          <a:p>
            <a:pPr marL="285750" indent="-285750">
              <a:buFont typeface="Wingdings" panose="05000000000000000000" pitchFamily="2" charset="2"/>
              <a:buChar char="Ø"/>
            </a:pPr>
            <a:endPar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Wingdings" panose="05000000000000000000" pitchFamily="2" charset="2"/>
              <a:buChar char="Ø"/>
            </a:pPr>
            <a:r>
              <a:rPr lang="en-US" sz="1500" b="1" u="sng" dirty="0">
                <a:latin typeface="Times New Roman" panose="02020603050405020304" pitchFamily="18" charset="0"/>
                <a:ea typeface="Yu Mincho" panose="02020400000000000000" pitchFamily="18" charset="-128"/>
                <a:cs typeface="Times New Roman" panose="02020603050405020304" pitchFamily="18" charset="0"/>
              </a:rPr>
              <a:t>Graph</a:t>
            </a:r>
            <a:r>
              <a:rPr lang="en-US" sz="1500" dirty="0">
                <a:latin typeface="Times New Roman" panose="02020603050405020304" pitchFamily="18" charset="0"/>
                <a:ea typeface="Yu Mincho" panose="02020400000000000000" pitchFamily="18" charset="-128"/>
                <a:cs typeface="Times New Roman" panose="02020603050405020304" pitchFamily="18" charset="0"/>
              </a:rPr>
              <a:t> - </a:t>
            </a: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graph represents a visual result of the edges that the model was able to predict correctly and the edges that the model was able to predict as unstable and unreliable. The graph is generated utilizing </a:t>
            </a:r>
            <a:r>
              <a:rPr lang="en-US" sz="1500" dirty="0" err="1">
                <a:solidFill>
                  <a:schemeClr val="tx1"/>
                </a:solidFill>
                <a:latin typeface="Cambria Math" panose="02040503050406030204" pitchFamily="18" charset="0"/>
                <a:ea typeface="Cambria Math" panose="02040503050406030204" pitchFamily="18" charset="0"/>
                <a:cs typeface="Calibri" panose="020F0502020204030204" pitchFamily="34" charset="0"/>
              </a:rPr>
              <a:t>NetworkX's</a:t>
            </a: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 visualization capabilities, which enable the creation of visual representations for the graph.</a:t>
            </a:r>
            <a:endParaRPr lang="he-IL" sz="15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Tree>
    <p:extLst>
      <p:ext uri="{BB962C8B-B14F-4D97-AF65-F5344CB8AC3E}">
        <p14:creationId xmlns:p14="http://schemas.microsoft.com/office/powerpoint/2010/main" val="2652821146"/>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86930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Results</a:t>
            </a:r>
            <a:br>
              <a:rPr lang="en-US" sz="3200" dirty="0">
                <a:solidFill>
                  <a:schemeClr val="tx1"/>
                </a:solidFill>
                <a:latin typeface="Commissioner ExtraBold"/>
                <a:cs typeface="Arial"/>
              </a:rPr>
            </a:br>
            <a:r>
              <a:rPr lang="en-US" sz="1800" u="sng" dirty="0">
                <a:solidFill>
                  <a:schemeClr val="tx1"/>
                </a:solidFill>
                <a:latin typeface="Commissioner ExtraBold"/>
                <a:cs typeface="Arial"/>
              </a:rPr>
              <a:t>time num</a:t>
            </a:r>
            <a:r>
              <a:rPr lang="en-US" sz="1800" dirty="0">
                <a:solidFill>
                  <a:schemeClr val="tx1"/>
                </a:solidFill>
                <a:latin typeface="Commissioner ExtraBold"/>
                <a:cs typeface="Arial"/>
              </a:rPr>
              <a:t>=100, </a:t>
            </a:r>
            <a:r>
              <a:rPr lang="en-US" sz="1800" u="sng" dirty="0">
                <a:solidFill>
                  <a:schemeClr val="tx1"/>
                </a:solidFill>
                <a:latin typeface="Commissioner ExtraBold"/>
                <a:cs typeface="Arial"/>
              </a:rPr>
              <a:t>error</a:t>
            </a:r>
            <a:r>
              <a:rPr lang="en-US" sz="1800" dirty="0">
                <a:solidFill>
                  <a:schemeClr val="tx1"/>
                </a:solidFill>
                <a:latin typeface="Commissioner ExtraBold"/>
                <a:cs typeface="Arial"/>
              </a:rPr>
              <a:t>=0.005</a:t>
            </a:r>
            <a:r>
              <a:rPr lang="en-US" sz="1800" u="sng" dirty="0">
                <a:solidFill>
                  <a:schemeClr val="tx1"/>
                </a:solidFill>
                <a:latin typeface="Commissioner ExtraBold"/>
                <a:cs typeface="Arial"/>
              </a:rPr>
              <a:t> </a:t>
            </a:r>
            <a:endParaRPr sz="3200" u="sng" dirty="0">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a:solidFill>
                  <a:schemeClr val="accent2">
                    <a:lumMod val="50000"/>
                  </a:schemeClr>
                </a:solidFill>
                <a:cs typeface="+mj-cs"/>
              </a:rPr>
              <a:t>14</a:t>
            </a:r>
            <a:endParaRPr lang="he-IL" sz="1100">
              <a:solidFill>
                <a:schemeClr val="accent2">
                  <a:lumMod val="50000"/>
                </a:schemeClr>
              </a:solidFill>
              <a:cs typeface="+mj-cs"/>
            </a:endParaRPr>
          </a:p>
        </p:txBody>
      </p:sp>
      <p:sp>
        <p:nvSpPr>
          <p:cNvPr id="4" name="Google Shape;335;p40">
            <a:extLst>
              <a:ext uri="{FF2B5EF4-FFF2-40B4-BE49-F238E27FC236}">
                <a16:creationId xmlns:a16="http://schemas.microsoft.com/office/drawing/2014/main" id="{92DBB1C3-E9D6-0DE9-D481-B9259E6D8089}"/>
              </a:ext>
            </a:extLst>
          </p:cNvPr>
          <p:cNvSpPr txBox="1">
            <a:spLocks/>
          </p:cNvSpPr>
          <p:nvPr/>
        </p:nvSpPr>
        <p:spPr>
          <a:xfrm>
            <a:off x="1282342" y="1379428"/>
            <a:ext cx="6987027" cy="29243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endParaRPr lang="en-US" sz="160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3" name="Google Shape;335;p40">
            <a:extLst>
              <a:ext uri="{FF2B5EF4-FFF2-40B4-BE49-F238E27FC236}">
                <a16:creationId xmlns:a16="http://schemas.microsoft.com/office/drawing/2014/main" id="{41466487-C24C-46FF-C8D6-B3F0B6240F6C}"/>
              </a:ext>
            </a:extLst>
          </p:cNvPr>
          <p:cNvSpPr txBox="1">
            <a:spLocks/>
          </p:cNvSpPr>
          <p:nvPr/>
        </p:nvSpPr>
        <p:spPr>
          <a:xfrm>
            <a:off x="540172" y="1627687"/>
            <a:ext cx="8063656" cy="29243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results are:</a:t>
            </a:r>
          </a:p>
        </p:txBody>
      </p:sp>
      <p:pic>
        <p:nvPicPr>
          <p:cNvPr id="6" name="תמונה 5" descr="תמונה שמכילה טקסט, גופן, תרשים, קו&#10;&#10;התיאור נוצר באופן אוטומטי">
            <a:extLst>
              <a:ext uri="{FF2B5EF4-FFF2-40B4-BE49-F238E27FC236}">
                <a16:creationId xmlns:a16="http://schemas.microsoft.com/office/drawing/2014/main" id="{58F69BA6-A1CF-1BF2-D9B1-277EAC6D83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0266" y="2577800"/>
            <a:ext cx="2591313" cy="2126283"/>
          </a:xfrm>
          <a:prstGeom prst="rect">
            <a:avLst/>
          </a:prstGeom>
          <a:ln>
            <a:noFill/>
          </a:ln>
          <a:effectLst>
            <a:outerShdw blurRad="63500" sx="102000" sy="102000" algn="ctr" rotWithShape="0">
              <a:prstClr val="black">
                <a:alpha val="40000"/>
              </a:prstClr>
            </a:outerShdw>
          </a:effectLst>
        </p:spPr>
      </p:pic>
      <p:pic>
        <p:nvPicPr>
          <p:cNvPr id="7" name="תמונה 6" descr="תמונה שמכילה טקסט, תרשים, קו, גופן&#10;&#10;התיאור נוצר באופן אוטומטי">
            <a:extLst>
              <a:ext uri="{FF2B5EF4-FFF2-40B4-BE49-F238E27FC236}">
                <a16:creationId xmlns:a16="http://schemas.microsoft.com/office/drawing/2014/main" id="{522F4650-0C2C-B591-2FAD-E6D818A2215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3967" y="2577800"/>
            <a:ext cx="2652267" cy="2137144"/>
          </a:xfrm>
          <a:prstGeom prst="rect">
            <a:avLst/>
          </a:prstGeom>
          <a:ln>
            <a:noFill/>
          </a:ln>
          <a:effectLst>
            <a:outerShdw blurRad="63500" sx="102000" sy="102000" algn="ctr" rotWithShape="0">
              <a:prstClr val="black">
                <a:alpha val="40000"/>
              </a:prstClr>
            </a:outerShdw>
          </a:effectLst>
        </p:spPr>
      </p:pic>
      <p:pic>
        <p:nvPicPr>
          <p:cNvPr id="8" name="תמונה 7">
            <a:extLst>
              <a:ext uri="{FF2B5EF4-FFF2-40B4-BE49-F238E27FC236}">
                <a16:creationId xmlns:a16="http://schemas.microsoft.com/office/drawing/2014/main" id="{BD4A7431-6F80-81CF-C1F3-77B0E110F8A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49481" y="2571750"/>
            <a:ext cx="2607591" cy="2143194"/>
          </a:xfrm>
          <a:prstGeom prst="rect">
            <a:avLst/>
          </a:prstGeom>
          <a:ln>
            <a:noFill/>
          </a:ln>
          <a:effectLst>
            <a:outerShdw blurRad="63500" sx="102000" sy="102000" algn="ctr" rotWithShape="0">
              <a:prstClr val="black">
                <a:alpha val="40000"/>
              </a:prstClr>
            </a:outerShdw>
          </a:effectLst>
        </p:spPr>
      </p:pic>
      <p:sp>
        <p:nvSpPr>
          <p:cNvPr id="9" name="Google Shape;335;p40">
            <a:extLst>
              <a:ext uri="{FF2B5EF4-FFF2-40B4-BE49-F238E27FC236}">
                <a16:creationId xmlns:a16="http://schemas.microsoft.com/office/drawing/2014/main" id="{BE1442C9-7EA9-E431-5F1D-BDDD9FA0BA32}"/>
              </a:ext>
            </a:extLst>
          </p:cNvPr>
          <p:cNvSpPr txBox="1">
            <a:spLocks/>
          </p:cNvSpPr>
          <p:nvPr/>
        </p:nvSpPr>
        <p:spPr>
          <a:xfrm>
            <a:off x="342255" y="2277764"/>
            <a:ext cx="2686856" cy="60046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dirty="0">
                <a:solidFill>
                  <a:schemeClr val="tx1"/>
                </a:solidFill>
                <a:latin typeface="Cambria Math" panose="02040503050406030204" pitchFamily="18" charset="0"/>
                <a:ea typeface="Cambria Math" panose="02040503050406030204" pitchFamily="18" charset="0"/>
                <a:cs typeface="Calibri" panose="020F0502020204030204" pitchFamily="34" charset="0"/>
              </a:rPr>
              <a:t>Output Error is in range 2.2 to 3.5</a:t>
            </a:r>
            <a:r>
              <a:rPr lang="en-US" sz="12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 </a:t>
            </a:r>
          </a:p>
        </p:txBody>
      </p:sp>
      <p:sp>
        <p:nvSpPr>
          <p:cNvPr id="10" name="Google Shape;335;p40">
            <a:extLst>
              <a:ext uri="{FF2B5EF4-FFF2-40B4-BE49-F238E27FC236}">
                <a16:creationId xmlns:a16="http://schemas.microsoft.com/office/drawing/2014/main" id="{AEC06BCB-7B4F-17C6-5227-01A6DC038B3E}"/>
              </a:ext>
            </a:extLst>
          </p:cNvPr>
          <p:cNvSpPr txBox="1">
            <a:spLocks/>
          </p:cNvSpPr>
          <p:nvPr/>
        </p:nvSpPr>
        <p:spPr>
          <a:xfrm>
            <a:off x="3182356" y="2277569"/>
            <a:ext cx="2862173" cy="60046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Avg KL is in range 0.28 to 0.84. </a:t>
            </a:r>
          </a:p>
        </p:txBody>
      </p:sp>
      <p:sp>
        <p:nvSpPr>
          <p:cNvPr id="11" name="Google Shape;335;p40">
            <a:extLst>
              <a:ext uri="{FF2B5EF4-FFF2-40B4-BE49-F238E27FC236}">
                <a16:creationId xmlns:a16="http://schemas.microsoft.com/office/drawing/2014/main" id="{3A94EC30-730D-E8F6-D96A-A319C6F6EB41}"/>
              </a:ext>
            </a:extLst>
          </p:cNvPr>
          <p:cNvSpPr txBox="1">
            <a:spLocks/>
          </p:cNvSpPr>
          <p:nvPr/>
        </p:nvSpPr>
        <p:spPr>
          <a:xfrm>
            <a:off x="6510427" y="2277568"/>
            <a:ext cx="2862173" cy="60046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dirty="0">
                <a:solidFill>
                  <a:schemeClr val="tx1"/>
                </a:solidFill>
                <a:latin typeface="Cambria Math"/>
                <a:ea typeface="Cambria Math"/>
                <a:cs typeface="Calibri"/>
              </a:rPr>
              <a:t>Good edges &gt; Bad edges</a:t>
            </a:r>
          </a:p>
        </p:txBody>
      </p:sp>
    </p:spTree>
    <p:extLst>
      <p:ext uri="{BB962C8B-B14F-4D97-AF65-F5344CB8AC3E}">
        <p14:creationId xmlns:p14="http://schemas.microsoft.com/office/powerpoint/2010/main" val="3202806039"/>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86930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Results</a:t>
            </a:r>
            <a:br>
              <a:rPr lang="en-US" sz="3200" dirty="0">
                <a:solidFill>
                  <a:schemeClr val="tx1"/>
                </a:solidFill>
                <a:latin typeface="Commissioner ExtraBold"/>
                <a:cs typeface="Arial"/>
              </a:rPr>
            </a:br>
            <a:r>
              <a:rPr lang="en-US" sz="1800" u="sng" dirty="0">
                <a:solidFill>
                  <a:schemeClr val="tx1"/>
                </a:solidFill>
                <a:latin typeface="Commissioner ExtraBold"/>
                <a:cs typeface="Arial"/>
              </a:rPr>
              <a:t>time num</a:t>
            </a:r>
            <a:r>
              <a:rPr lang="en-US" sz="1800" dirty="0">
                <a:solidFill>
                  <a:schemeClr val="tx1"/>
                </a:solidFill>
                <a:latin typeface="Commissioner ExtraBold"/>
                <a:cs typeface="Arial"/>
              </a:rPr>
              <a:t>=400 , </a:t>
            </a:r>
            <a:r>
              <a:rPr lang="en-US" sz="1800" u="sng" dirty="0">
                <a:solidFill>
                  <a:schemeClr val="tx1"/>
                </a:solidFill>
                <a:latin typeface="Commissioner ExtraBold"/>
                <a:cs typeface="Arial"/>
              </a:rPr>
              <a:t>error</a:t>
            </a:r>
            <a:r>
              <a:rPr lang="en-US" sz="1800" dirty="0">
                <a:solidFill>
                  <a:schemeClr val="tx1"/>
                </a:solidFill>
                <a:latin typeface="Commissioner ExtraBold"/>
                <a:cs typeface="Arial"/>
              </a:rPr>
              <a:t>=0.005</a:t>
            </a:r>
            <a:r>
              <a:rPr lang="en-US" sz="1800" u="sng" dirty="0">
                <a:solidFill>
                  <a:schemeClr val="tx1"/>
                </a:solidFill>
                <a:latin typeface="Commissioner ExtraBold"/>
                <a:cs typeface="Arial"/>
              </a:rPr>
              <a:t> </a:t>
            </a:r>
            <a:endParaRPr sz="3200" u="sng" dirty="0">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15</a:t>
            </a:r>
            <a:endParaRPr lang="he-IL" sz="1100" dirty="0">
              <a:solidFill>
                <a:schemeClr val="accent2">
                  <a:lumMod val="50000"/>
                </a:schemeClr>
              </a:solidFill>
              <a:cs typeface="+mj-cs"/>
            </a:endParaRPr>
          </a:p>
        </p:txBody>
      </p:sp>
      <p:sp>
        <p:nvSpPr>
          <p:cNvPr id="3" name="Google Shape;335;p40">
            <a:extLst>
              <a:ext uri="{FF2B5EF4-FFF2-40B4-BE49-F238E27FC236}">
                <a16:creationId xmlns:a16="http://schemas.microsoft.com/office/drawing/2014/main" id="{417B7F95-F835-7CD6-92D2-D4DA2639AAE7}"/>
              </a:ext>
            </a:extLst>
          </p:cNvPr>
          <p:cNvSpPr txBox="1">
            <a:spLocks/>
          </p:cNvSpPr>
          <p:nvPr/>
        </p:nvSpPr>
        <p:spPr>
          <a:xfrm>
            <a:off x="540172" y="1627687"/>
            <a:ext cx="8063656" cy="29243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results are:</a:t>
            </a:r>
          </a:p>
        </p:txBody>
      </p:sp>
      <p:sp>
        <p:nvSpPr>
          <p:cNvPr id="9" name="Google Shape;335;p40">
            <a:extLst>
              <a:ext uri="{FF2B5EF4-FFF2-40B4-BE49-F238E27FC236}">
                <a16:creationId xmlns:a16="http://schemas.microsoft.com/office/drawing/2014/main" id="{C1104E36-A559-A5EC-0BB1-C8DD397240AC}"/>
              </a:ext>
            </a:extLst>
          </p:cNvPr>
          <p:cNvSpPr txBox="1">
            <a:spLocks/>
          </p:cNvSpPr>
          <p:nvPr/>
        </p:nvSpPr>
        <p:spPr>
          <a:xfrm>
            <a:off x="299125" y="2277764"/>
            <a:ext cx="2686856" cy="60046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dirty="0">
                <a:solidFill>
                  <a:schemeClr val="tx1"/>
                </a:solidFill>
                <a:latin typeface="Cambria Math" panose="02040503050406030204" pitchFamily="18" charset="0"/>
                <a:ea typeface="Cambria Math" panose="02040503050406030204" pitchFamily="18" charset="0"/>
                <a:cs typeface="Calibri" panose="020F0502020204030204" pitchFamily="34" charset="0"/>
              </a:rPr>
              <a:t>Output Error is in range 2.1 to 3.75</a:t>
            </a:r>
            <a:r>
              <a:rPr lang="en-US" sz="12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 </a:t>
            </a:r>
          </a:p>
        </p:txBody>
      </p:sp>
      <p:sp>
        <p:nvSpPr>
          <p:cNvPr id="10" name="Google Shape;335;p40">
            <a:extLst>
              <a:ext uri="{FF2B5EF4-FFF2-40B4-BE49-F238E27FC236}">
                <a16:creationId xmlns:a16="http://schemas.microsoft.com/office/drawing/2014/main" id="{B0C8AC8D-4559-DB07-5F5D-3C571392013D}"/>
              </a:ext>
            </a:extLst>
          </p:cNvPr>
          <p:cNvSpPr txBox="1">
            <a:spLocks/>
          </p:cNvSpPr>
          <p:nvPr/>
        </p:nvSpPr>
        <p:spPr>
          <a:xfrm>
            <a:off x="3225486" y="2277569"/>
            <a:ext cx="2862173" cy="60046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Avg KL is in range 0.16 to 1.2. </a:t>
            </a:r>
          </a:p>
        </p:txBody>
      </p:sp>
      <p:sp>
        <p:nvSpPr>
          <p:cNvPr id="11" name="Google Shape;335;p40">
            <a:extLst>
              <a:ext uri="{FF2B5EF4-FFF2-40B4-BE49-F238E27FC236}">
                <a16:creationId xmlns:a16="http://schemas.microsoft.com/office/drawing/2014/main" id="{7930E9B3-C63D-E992-6910-3D1843FEF207}"/>
              </a:ext>
            </a:extLst>
          </p:cNvPr>
          <p:cNvSpPr txBox="1">
            <a:spLocks/>
          </p:cNvSpPr>
          <p:nvPr/>
        </p:nvSpPr>
        <p:spPr>
          <a:xfrm>
            <a:off x="6533287" y="2277568"/>
            <a:ext cx="2862173" cy="60046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Aft>
                <a:spcPts val="1200"/>
              </a:spcAft>
            </a:pPr>
            <a:r>
              <a:rPr lang="en-US" dirty="0">
                <a:solidFill>
                  <a:schemeClr val="tx1"/>
                </a:solidFill>
                <a:latin typeface="Cambria Math"/>
                <a:ea typeface="Cambria Math"/>
                <a:cs typeface="Calibri"/>
              </a:rPr>
              <a:t>Good edges &lt; Bad edges</a:t>
            </a:r>
          </a:p>
        </p:txBody>
      </p:sp>
      <p:pic>
        <p:nvPicPr>
          <p:cNvPr id="12" name="תמונה 11" descr="תמונה שמכילה טקסט, צילום מסך, תרשים, עלילה&#10;&#10;התיאור נוצר באופן אוטומטי">
            <a:extLst>
              <a:ext uri="{FF2B5EF4-FFF2-40B4-BE49-F238E27FC236}">
                <a16:creationId xmlns:a16="http://schemas.microsoft.com/office/drawing/2014/main" id="{3E01C74E-E1A3-F963-9603-D8B9D34E78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999" y="2577798"/>
            <a:ext cx="2718520" cy="2137146"/>
          </a:xfrm>
          <a:prstGeom prst="rect">
            <a:avLst/>
          </a:prstGeom>
          <a:ln>
            <a:noFill/>
          </a:ln>
          <a:effectLst>
            <a:outerShdw blurRad="63500" sx="102000" sy="102000" algn="ctr" rotWithShape="0">
              <a:prstClr val="black">
                <a:alpha val="40000"/>
              </a:prstClr>
            </a:outerShdw>
          </a:effectLst>
        </p:spPr>
      </p:pic>
      <p:pic>
        <p:nvPicPr>
          <p:cNvPr id="13" name="תמונה 12" descr="תמונה שמכילה תרשים, צילום מסך, טקסט&#10;&#10;התיאור נוצר באופן אוטומטי">
            <a:extLst>
              <a:ext uri="{FF2B5EF4-FFF2-40B4-BE49-F238E27FC236}">
                <a16:creationId xmlns:a16="http://schemas.microsoft.com/office/drawing/2014/main" id="{45A0FE55-1CDC-A1FD-E251-413E56865D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7764" y="2571750"/>
            <a:ext cx="2718520" cy="2137092"/>
          </a:xfrm>
          <a:prstGeom prst="rect">
            <a:avLst/>
          </a:prstGeom>
          <a:ln>
            <a:noFill/>
          </a:ln>
          <a:effectLst>
            <a:outerShdw blurRad="63500" sx="102000" sy="102000" algn="ctr" rotWithShape="0">
              <a:prstClr val="black">
                <a:alpha val="40000"/>
              </a:prstClr>
            </a:outerShdw>
          </a:effectLst>
        </p:spPr>
      </p:pic>
      <p:pic>
        <p:nvPicPr>
          <p:cNvPr id="14" name="תמונה 13" descr="תמונה שמכילה עיגול, קו, תרשים&#10;&#10;התיאור נוצר באופן אוטומטי">
            <a:extLst>
              <a:ext uri="{FF2B5EF4-FFF2-40B4-BE49-F238E27FC236}">
                <a16:creationId xmlns:a16="http://schemas.microsoft.com/office/drawing/2014/main" id="{D24051C1-A085-93B0-4B68-B0E2E2872B7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49481" y="2571750"/>
            <a:ext cx="2607592" cy="2137092"/>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9306850"/>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86930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a:solidFill>
                  <a:schemeClr val="tx1"/>
                </a:solidFill>
                <a:latin typeface="Commissioner ExtraBold"/>
                <a:cs typeface="Arial"/>
              </a:rPr>
              <a:t>Results</a:t>
            </a:r>
            <a:endParaRPr sz="3200" u="sng">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16</a:t>
            </a:r>
            <a:endParaRPr lang="he-IL" sz="1100" dirty="0">
              <a:solidFill>
                <a:schemeClr val="accent2">
                  <a:lumMod val="50000"/>
                </a:schemeClr>
              </a:solidFill>
              <a:cs typeface="+mj-cs"/>
            </a:endParaRPr>
          </a:p>
        </p:txBody>
      </p:sp>
      <p:sp>
        <p:nvSpPr>
          <p:cNvPr id="3" name="Google Shape;335;p40">
            <a:extLst>
              <a:ext uri="{FF2B5EF4-FFF2-40B4-BE49-F238E27FC236}">
                <a16:creationId xmlns:a16="http://schemas.microsoft.com/office/drawing/2014/main" id="{0B054696-94C4-26D7-7DC5-548B18EF2054}"/>
              </a:ext>
            </a:extLst>
          </p:cNvPr>
          <p:cNvSpPr txBox="1">
            <a:spLocks/>
          </p:cNvSpPr>
          <p:nvPr/>
        </p:nvSpPr>
        <p:spPr>
          <a:xfrm>
            <a:off x="770302" y="1400981"/>
            <a:ext cx="7603396" cy="337778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spcAft>
                <a:spcPts val="12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graph reveals a significant disparity between the number of well-predicted edges and those that were inaccurately predicted as much as the value of time_num variable is increase. </a:t>
            </a:r>
          </a:p>
          <a:p>
            <a:pPr marL="285750" lvl="8" indent="-285750">
              <a:spcAft>
                <a:spcPts val="12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At time_num = 100, the average KL value obtained was 0.475, while at time_num = 400, the average KL value obtained was 0.503. A larger value suggests a greater dissimilarity or divergence between the two networks of the generator and the discriminator. </a:t>
            </a:r>
          </a:p>
          <a:p>
            <a:pPr marL="285750" lvl="8" indent="-285750">
              <a:spcAft>
                <a:spcPts val="12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charts demonstrate that the average output error is approximately 2.8 when time_num = 100 and around 2.85 when time_num = 400. </a:t>
            </a:r>
          </a:p>
        </p:txBody>
      </p:sp>
    </p:spTree>
    <p:extLst>
      <p:ext uri="{BB962C8B-B14F-4D97-AF65-F5344CB8AC3E}">
        <p14:creationId xmlns:p14="http://schemas.microsoft.com/office/powerpoint/2010/main" val="3920908383"/>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84"/>
        <p:cNvGrpSpPr/>
        <p:nvPr/>
      </p:nvGrpSpPr>
      <p:grpSpPr>
        <a:xfrm>
          <a:off x="0" y="0"/>
          <a:ext cx="0" cy="0"/>
          <a:chOff x="0" y="0"/>
          <a:chExt cx="0" cy="0"/>
        </a:xfrm>
      </p:grpSpPr>
      <p:sp>
        <p:nvSpPr>
          <p:cNvPr id="2" name="תיבת טקסט 1">
            <a:extLst>
              <a:ext uri="{FF2B5EF4-FFF2-40B4-BE49-F238E27FC236}">
                <a16:creationId xmlns:a16="http://schemas.microsoft.com/office/drawing/2014/main" id="{EA6B5D07-1A93-8C63-8D6A-229C297FE868}"/>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17</a:t>
            </a:r>
            <a:endParaRPr lang="he-IL" sz="1100" dirty="0">
              <a:solidFill>
                <a:schemeClr val="accent2">
                  <a:lumMod val="50000"/>
                </a:schemeClr>
              </a:solidFill>
              <a:cs typeface="+mj-cs"/>
            </a:endParaRPr>
          </a:p>
        </p:txBody>
      </p:sp>
      <p:sp>
        <p:nvSpPr>
          <p:cNvPr id="6" name="Google Shape;1034;p70">
            <a:extLst>
              <a:ext uri="{FF2B5EF4-FFF2-40B4-BE49-F238E27FC236}">
                <a16:creationId xmlns:a16="http://schemas.microsoft.com/office/drawing/2014/main" id="{3B4F5F8D-6DF1-B0EA-455A-500A4AA0D29D}"/>
              </a:ext>
            </a:extLst>
          </p:cNvPr>
          <p:cNvSpPr txBox="1">
            <a:spLocks noGrp="1"/>
          </p:cNvSpPr>
          <p:nvPr>
            <p:ph type="title"/>
          </p:nvPr>
        </p:nvSpPr>
        <p:spPr>
          <a:xfrm>
            <a:off x="0" y="1509814"/>
            <a:ext cx="9144000" cy="212387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6600" dirty="0">
                <a:solidFill>
                  <a:schemeClr val="tx1"/>
                </a:solidFill>
                <a:latin typeface="Commissioner ExtraBold"/>
                <a:cs typeface="Arial"/>
              </a:rPr>
              <a:t>Demonstration</a:t>
            </a:r>
            <a:br>
              <a:rPr lang="en-US" sz="6600" dirty="0">
                <a:solidFill>
                  <a:schemeClr val="tx1"/>
                </a:solidFill>
                <a:latin typeface="Commissioner ExtraBold"/>
                <a:cs typeface="Arial"/>
              </a:rPr>
            </a:br>
            <a:r>
              <a:rPr lang="en-US" sz="6600" dirty="0">
                <a:solidFill>
                  <a:schemeClr val="tx1"/>
                </a:solidFill>
                <a:latin typeface="Commissioner ExtraBold"/>
                <a:cs typeface="Arial"/>
              </a:rPr>
              <a:t>Clip</a:t>
            </a:r>
            <a:endParaRPr sz="6600" dirty="0">
              <a:solidFill>
                <a:schemeClr val="tx1"/>
              </a:solidFill>
              <a:latin typeface="Commissioner ExtraBold"/>
              <a:cs typeface="Arial"/>
            </a:endParaRPr>
          </a:p>
        </p:txBody>
      </p:sp>
    </p:spTree>
    <p:extLst>
      <p:ext uri="{BB962C8B-B14F-4D97-AF65-F5344CB8AC3E}">
        <p14:creationId xmlns:p14="http://schemas.microsoft.com/office/powerpoint/2010/main" val="3697844187"/>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a:solidFill>
                  <a:schemeClr val="accent2">
                    <a:lumMod val="50000"/>
                  </a:schemeClr>
                </a:solidFill>
                <a:cs typeface="+mj-cs"/>
              </a:rPr>
              <a:t>14</a:t>
            </a:r>
            <a:endParaRPr lang="he-IL" sz="1100">
              <a:solidFill>
                <a:schemeClr val="accent2">
                  <a:lumMod val="50000"/>
                </a:schemeClr>
              </a:solidFill>
              <a:cs typeface="+mj-cs"/>
            </a:endParaRPr>
          </a:p>
        </p:txBody>
      </p:sp>
      <p:pic>
        <p:nvPicPr>
          <p:cNvPr id="4" name="Final-Project- Demonstration Clip - Made with Clipchamp (2)">
            <a:hlinkClick r:id="" action="ppaction://media"/>
            <a:extLst>
              <a:ext uri="{FF2B5EF4-FFF2-40B4-BE49-F238E27FC236}">
                <a16:creationId xmlns:a16="http://schemas.microsoft.com/office/drawing/2014/main" id="{6399E45A-1C44-C627-BA29-FE8D70A04D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368" y="35492"/>
            <a:ext cx="9022429" cy="5075117"/>
          </a:xfrm>
          <a:prstGeom prst="rect">
            <a:avLst/>
          </a:prstGeom>
        </p:spPr>
      </p:pic>
    </p:spTree>
    <p:extLst>
      <p:ext uri="{BB962C8B-B14F-4D97-AF65-F5344CB8AC3E}">
        <p14:creationId xmlns:p14="http://schemas.microsoft.com/office/powerpoint/2010/main" val="260925035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2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84"/>
        <p:cNvGrpSpPr/>
        <p:nvPr/>
      </p:nvGrpSpPr>
      <p:grpSpPr>
        <a:xfrm>
          <a:off x="0" y="0"/>
          <a:ext cx="0" cy="0"/>
          <a:chOff x="0" y="0"/>
          <a:chExt cx="0" cy="0"/>
        </a:xfrm>
      </p:grpSpPr>
      <p:sp>
        <p:nvSpPr>
          <p:cNvPr id="9" name="Google Shape;1034;p70">
            <a:extLst>
              <a:ext uri="{FF2B5EF4-FFF2-40B4-BE49-F238E27FC236}">
                <a16:creationId xmlns:a16="http://schemas.microsoft.com/office/drawing/2014/main" id="{B8C4BCBD-6354-F0F9-8057-F42DFCA67700}"/>
              </a:ext>
            </a:extLst>
          </p:cNvPr>
          <p:cNvSpPr txBox="1">
            <a:spLocks noGrp="1"/>
          </p:cNvSpPr>
          <p:nvPr>
            <p:ph type="title"/>
          </p:nvPr>
        </p:nvSpPr>
        <p:spPr>
          <a:xfrm>
            <a:off x="0" y="427620"/>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Testing Plan</a:t>
            </a:r>
          </a:p>
        </p:txBody>
      </p:sp>
      <p:sp>
        <p:nvSpPr>
          <p:cNvPr id="2" name="תיבת טקסט 1">
            <a:extLst>
              <a:ext uri="{FF2B5EF4-FFF2-40B4-BE49-F238E27FC236}">
                <a16:creationId xmlns:a16="http://schemas.microsoft.com/office/drawing/2014/main" id="{EA6B5D07-1A93-8C63-8D6A-229C297FE868}"/>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19</a:t>
            </a:r>
            <a:endParaRPr lang="he-IL" sz="1100" dirty="0">
              <a:solidFill>
                <a:schemeClr val="accent2">
                  <a:lumMod val="50000"/>
                </a:schemeClr>
              </a:solidFill>
              <a:cs typeface="+mj-cs"/>
            </a:endParaRPr>
          </a:p>
        </p:txBody>
      </p:sp>
      <p:pic>
        <p:nvPicPr>
          <p:cNvPr id="4" name="תמונה 3">
            <a:extLst>
              <a:ext uri="{FF2B5EF4-FFF2-40B4-BE49-F238E27FC236}">
                <a16:creationId xmlns:a16="http://schemas.microsoft.com/office/drawing/2014/main" id="{18E43EEC-3917-4FC8-63BC-32D55D80B394}"/>
              </a:ext>
            </a:extLst>
          </p:cNvPr>
          <p:cNvPicPr>
            <a:picLocks noChangeAspect="1"/>
          </p:cNvPicPr>
          <p:nvPr/>
        </p:nvPicPr>
        <p:blipFill rotWithShape="1">
          <a:blip r:embed="rId3"/>
          <a:srcRect t="790" b="1"/>
          <a:stretch/>
        </p:blipFill>
        <p:spPr>
          <a:xfrm>
            <a:off x="1819783" y="993228"/>
            <a:ext cx="5639107" cy="4000499"/>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8163219"/>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60;p42">
            <a:extLst>
              <a:ext uri="{FF2B5EF4-FFF2-40B4-BE49-F238E27FC236}">
                <a16:creationId xmlns:a16="http://schemas.microsoft.com/office/drawing/2014/main" id="{0DFF712A-0BCE-A542-7ED7-6AE02D754916}"/>
              </a:ext>
            </a:extLst>
          </p:cNvPr>
          <p:cNvSpPr txBox="1">
            <a:spLocks/>
          </p:cNvSpPr>
          <p:nvPr/>
        </p:nvSpPr>
        <p:spPr>
          <a:xfrm>
            <a:off x="0" y="419260"/>
            <a:ext cx="9144000" cy="44561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a:solidFill>
                  <a:schemeClr val="tx1"/>
                </a:solidFill>
                <a:latin typeface="Commissioner ExtraBold"/>
              </a:rPr>
              <a:t>UML –Use Case Diagram</a:t>
            </a:r>
          </a:p>
        </p:txBody>
      </p:sp>
      <p:sp>
        <p:nvSpPr>
          <p:cNvPr id="2" name="תיבת טקסט 1">
            <a:extLst>
              <a:ext uri="{FF2B5EF4-FFF2-40B4-BE49-F238E27FC236}">
                <a16:creationId xmlns:a16="http://schemas.microsoft.com/office/drawing/2014/main" id="{61FDE966-8555-F4F1-7A73-E27C77DEFE36}"/>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20</a:t>
            </a:r>
            <a:endParaRPr lang="he-IL" sz="1100" dirty="0">
              <a:solidFill>
                <a:schemeClr val="accent2">
                  <a:lumMod val="50000"/>
                </a:schemeClr>
              </a:solidFill>
              <a:cs typeface="+mj-cs"/>
            </a:endParaRPr>
          </a:p>
        </p:txBody>
      </p:sp>
      <p:pic>
        <p:nvPicPr>
          <p:cNvPr id="6" name="תמונה 5">
            <a:extLst>
              <a:ext uri="{FF2B5EF4-FFF2-40B4-BE49-F238E27FC236}">
                <a16:creationId xmlns:a16="http://schemas.microsoft.com/office/drawing/2014/main" id="{E92AEFFD-E81A-BBCD-B37B-E2F74A7406E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49476" y="809909"/>
            <a:ext cx="6479306" cy="4254803"/>
          </a:xfrm>
          <a:prstGeom prst="rect">
            <a:avLst/>
          </a:prstGeom>
        </p:spPr>
      </p:pic>
    </p:spTree>
    <p:extLst>
      <p:ext uri="{BB962C8B-B14F-4D97-AF65-F5344CB8AC3E}">
        <p14:creationId xmlns:p14="http://schemas.microsoft.com/office/powerpoint/2010/main" val="2228131857"/>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4716;p35">
            <a:extLst>
              <a:ext uri="{FF2B5EF4-FFF2-40B4-BE49-F238E27FC236}">
                <a16:creationId xmlns:a16="http://schemas.microsoft.com/office/drawing/2014/main" id="{08EBAE70-BDD4-E769-B0FF-0DA724326DA4}"/>
              </a:ext>
            </a:extLst>
          </p:cNvPr>
          <p:cNvCxnSpPr/>
          <p:nvPr/>
        </p:nvCxnSpPr>
        <p:spPr>
          <a:xfrm>
            <a:off x="-1225023" y="721752"/>
            <a:ext cx="4572000" cy="0"/>
          </a:xfrm>
          <a:prstGeom prst="straightConnector1">
            <a:avLst/>
          </a:prstGeom>
          <a:noFill/>
          <a:ln w="19050" cap="flat" cmpd="sng">
            <a:solidFill>
              <a:schemeClr val="lt1"/>
            </a:solidFill>
            <a:prstDash val="solid"/>
            <a:round/>
            <a:headEnd type="none" w="med" len="med"/>
            <a:tailEnd type="none" w="med" len="med"/>
          </a:ln>
        </p:spPr>
      </p:cxnSp>
      <p:sp>
        <p:nvSpPr>
          <p:cNvPr id="3" name="Google Shape;335;p40">
            <a:extLst>
              <a:ext uri="{FF2B5EF4-FFF2-40B4-BE49-F238E27FC236}">
                <a16:creationId xmlns:a16="http://schemas.microsoft.com/office/drawing/2014/main" id="{46A5A1E5-FBE9-EC23-9874-DE4CBC3112E2}"/>
              </a:ext>
            </a:extLst>
          </p:cNvPr>
          <p:cNvSpPr txBox="1">
            <a:spLocks/>
          </p:cNvSpPr>
          <p:nvPr/>
        </p:nvSpPr>
        <p:spPr>
          <a:xfrm>
            <a:off x="1446342" y="1158935"/>
            <a:ext cx="7027097" cy="11039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595959"/>
              </a:buClr>
              <a:buSzPts val="1400"/>
              <a:buFont typeface="Anaheim"/>
              <a:buAutoNum type="arabicPeriod"/>
              <a:defRPr sz="1400" b="0" i="0" u="none" strike="noStrike" cap="none">
                <a:solidFill>
                  <a:schemeClr val="dk1"/>
                </a:solidFill>
                <a:latin typeface="Abel"/>
                <a:ea typeface="Abel"/>
                <a:cs typeface="Abel"/>
                <a:sym typeface="Abel"/>
              </a:defRPr>
            </a:lvl1pPr>
            <a:lvl2pPr marL="914400" marR="0" lvl="1" indent="-317500" algn="l" rtl="0">
              <a:lnSpc>
                <a:spcPct val="100000"/>
              </a:lnSpc>
              <a:spcBef>
                <a:spcPts val="1600"/>
              </a:spcBef>
              <a:spcAft>
                <a:spcPts val="0"/>
              </a:spcAft>
              <a:buClr>
                <a:srgbClr val="595959"/>
              </a:buClr>
              <a:buSzPts val="1400"/>
              <a:buFont typeface="Anaheim"/>
              <a:buAutoNum type="alphaLcPeriod"/>
              <a:defRPr sz="1400" b="0" i="0" u="none" strike="noStrike" cap="none">
                <a:solidFill>
                  <a:schemeClr val="dk1"/>
                </a:solidFill>
                <a:latin typeface="Abel"/>
                <a:ea typeface="Abel"/>
                <a:cs typeface="Abel"/>
                <a:sym typeface="Abel"/>
              </a:defRPr>
            </a:lvl2pPr>
            <a:lvl3pPr marL="1371600" marR="0" lvl="2" indent="-317500" algn="l" rtl="0">
              <a:lnSpc>
                <a:spcPct val="100000"/>
              </a:lnSpc>
              <a:spcBef>
                <a:spcPts val="1600"/>
              </a:spcBef>
              <a:spcAft>
                <a:spcPts val="0"/>
              </a:spcAft>
              <a:buClr>
                <a:srgbClr val="595959"/>
              </a:buClr>
              <a:buSzPts val="1400"/>
              <a:buFont typeface="Anaheim"/>
              <a:buAutoNum type="romanLcPeriod"/>
              <a:defRPr sz="1400" b="0" i="0" u="none" strike="noStrike" cap="none">
                <a:solidFill>
                  <a:schemeClr val="dk1"/>
                </a:solidFill>
                <a:latin typeface="Abel"/>
                <a:ea typeface="Abel"/>
                <a:cs typeface="Abel"/>
                <a:sym typeface="Abel"/>
              </a:defRPr>
            </a:lvl3pPr>
            <a:lvl4pPr marL="1828800" marR="0" lvl="3" indent="-317500" algn="l" rtl="0">
              <a:lnSpc>
                <a:spcPct val="100000"/>
              </a:lnSpc>
              <a:spcBef>
                <a:spcPts val="1600"/>
              </a:spcBef>
              <a:spcAft>
                <a:spcPts val="0"/>
              </a:spcAft>
              <a:buClr>
                <a:srgbClr val="595959"/>
              </a:buClr>
              <a:buSzPts val="1400"/>
              <a:buFont typeface="Anaheim"/>
              <a:buAutoNum type="arabicPeriod"/>
              <a:defRPr sz="1400" b="0" i="0" u="none" strike="noStrike" cap="none">
                <a:solidFill>
                  <a:schemeClr val="dk1"/>
                </a:solidFill>
                <a:latin typeface="Abel"/>
                <a:ea typeface="Abel"/>
                <a:cs typeface="Abel"/>
                <a:sym typeface="Abel"/>
              </a:defRPr>
            </a:lvl4pPr>
            <a:lvl5pPr marL="2286000" marR="0" lvl="4" indent="-317500" algn="l" rtl="0">
              <a:lnSpc>
                <a:spcPct val="100000"/>
              </a:lnSpc>
              <a:spcBef>
                <a:spcPts val="1600"/>
              </a:spcBef>
              <a:spcAft>
                <a:spcPts val="0"/>
              </a:spcAft>
              <a:buClr>
                <a:srgbClr val="595959"/>
              </a:buClr>
              <a:buSzPts val="1400"/>
              <a:buFont typeface="Anaheim"/>
              <a:buAutoNum type="alphaLcPeriod"/>
              <a:defRPr sz="1400" b="0" i="0" u="none" strike="noStrike" cap="none">
                <a:solidFill>
                  <a:schemeClr val="dk1"/>
                </a:solidFill>
                <a:latin typeface="Abel"/>
                <a:ea typeface="Abel"/>
                <a:cs typeface="Abel"/>
                <a:sym typeface="Abel"/>
              </a:defRPr>
            </a:lvl5pPr>
            <a:lvl6pPr marL="2743200" marR="0" lvl="5" indent="-317500" algn="l" rtl="0">
              <a:lnSpc>
                <a:spcPct val="100000"/>
              </a:lnSpc>
              <a:spcBef>
                <a:spcPts val="1600"/>
              </a:spcBef>
              <a:spcAft>
                <a:spcPts val="0"/>
              </a:spcAft>
              <a:buClr>
                <a:srgbClr val="595959"/>
              </a:buClr>
              <a:buSzPts val="1400"/>
              <a:buFont typeface="Anaheim"/>
              <a:buAutoNum type="romanLcPeriod"/>
              <a:defRPr sz="1400" b="0" i="0" u="none" strike="noStrike" cap="none">
                <a:solidFill>
                  <a:schemeClr val="dk1"/>
                </a:solidFill>
                <a:latin typeface="Abel"/>
                <a:ea typeface="Abel"/>
                <a:cs typeface="Abel"/>
                <a:sym typeface="Abel"/>
              </a:defRPr>
            </a:lvl6pPr>
            <a:lvl7pPr marL="3200400" marR="0" lvl="6" indent="-317500" algn="l" rtl="0">
              <a:lnSpc>
                <a:spcPct val="100000"/>
              </a:lnSpc>
              <a:spcBef>
                <a:spcPts val="1600"/>
              </a:spcBef>
              <a:spcAft>
                <a:spcPts val="0"/>
              </a:spcAft>
              <a:buClr>
                <a:srgbClr val="595959"/>
              </a:buClr>
              <a:buSzPts val="1400"/>
              <a:buFont typeface="Anaheim"/>
              <a:buAutoNum type="arabicPeriod"/>
              <a:defRPr sz="1400" b="0" i="0" u="none" strike="noStrike" cap="none">
                <a:solidFill>
                  <a:schemeClr val="dk1"/>
                </a:solidFill>
                <a:latin typeface="Abel"/>
                <a:ea typeface="Abel"/>
                <a:cs typeface="Abel"/>
                <a:sym typeface="Abel"/>
              </a:defRPr>
            </a:lvl7pPr>
            <a:lvl8pPr marL="3657600" marR="0" lvl="7" indent="-317500" algn="l" rtl="0">
              <a:lnSpc>
                <a:spcPct val="100000"/>
              </a:lnSpc>
              <a:spcBef>
                <a:spcPts val="1600"/>
              </a:spcBef>
              <a:spcAft>
                <a:spcPts val="0"/>
              </a:spcAft>
              <a:buClr>
                <a:srgbClr val="595959"/>
              </a:buClr>
              <a:buSzPts val="1400"/>
              <a:buFont typeface="Anaheim"/>
              <a:buAutoNum type="alphaLcPeriod"/>
              <a:defRPr sz="1400" b="0" i="0" u="none" strike="noStrike" cap="none">
                <a:solidFill>
                  <a:schemeClr val="dk1"/>
                </a:solidFill>
                <a:latin typeface="Abel"/>
                <a:ea typeface="Abel"/>
                <a:cs typeface="Abel"/>
                <a:sym typeface="Abel"/>
              </a:defRPr>
            </a:lvl8pPr>
            <a:lvl9pPr marL="4114800" marR="0" lvl="8" indent="-317500" algn="l" rtl="0">
              <a:lnSpc>
                <a:spcPct val="100000"/>
              </a:lnSpc>
              <a:spcBef>
                <a:spcPts val="1600"/>
              </a:spcBef>
              <a:spcAft>
                <a:spcPts val="1600"/>
              </a:spcAft>
              <a:buClr>
                <a:srgbClr val="595959"/>
              </a:buClr>
              <a:buSzPts val="1400"/>
              <a:buFont typeface="Anaheim"/>
              <a:buAutoNum type="romanLcPeriod"/>
              <a:defRPr sz="1400" b="0" i="0" u="none" strike="noStrike" cap="none">
                <a:solidFill>
                  <a:schemeClr val="dk1"/>
                </a:solidFill>
                <a:latin typeface="Abel"/>
                <a:ea typeface="Abel"/>
                <a:cs typeface="Abel"/>
                <a:sym typeface="Abel"/>
              </a:defRPr>
            </a:lvl9pPr>
          </a:lstStyle>
          <a:p>
            <a:pPr marL="0" indent="0">
              <a:spcAft>
                <a:spcPts val="1200"/>
              </a:spcAft>
              <a:buNone/>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Syne"/>
              </a:rPr>
              <a:t>The proposed model is a non-linear temporal link prediction model for weighted dynamic of articles. </a:t>
            </a:r>
          </a:p>
          <a:p>
            <a:pPr marL="0" indent="0">
              <a:spcAft>
                <a:spcPts val="1200"/>
              </a:spcAft>
              <a:buNone/>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Syne"/>
              </a:rPr>
              <a:t>The primary objective of this project is to accurately predict the validity of links present within a given article.</a:t>
            </a:r>
          </a:p>
        </p:txBody>
      </p:sp>
      <p:sp>
        <p:nvSpPr>
          <p:cNvPr id="4" name="Google Shape;317;p39">
            <a:extLst>
              <a:ext uri="{FF2B5EF4-FFF2-40B4-BE49-F238E27FC236}">
                <a16:creationId xmlns:a16="http://schemas.microsoft.com/office/drawing/2014/main" id="{0DC9FB56-DFAB-2784-5207-62FFB2311E07}"/>
              </a:ext>
            </a:extLst>
          </p:cNvPr>
          <p:cNvSpPr txBox="1">
            <a:spLocks/>
          </p:cNvSpPr>
          <p:nvPr/>
        </p:nvSpPr>
        <p:spPr>
          <a:xfrm>
            <a:off x="-1" y="471425"/>
            <a:ext cx="9144001"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ctr"/>
            <a:r>
              <a:rPr lang="en-US" sz="3200">
                <a:solidFill>
                  <a:schemeClr val="tx1"/>
                </a:solidFill>
                <a:sym typeface="Audiowide"/>
              </a:rPr>
              <a:t>Project Aim </a:t>
            </a:r>
          </a:p>
        </p:txBody>
      </p:sp>
      <p:grpSp>
        <p:nvGrpSpPr>
          <p:cNvPr id="30" name="קבוצה 29">
            <a:extLst>
              <a:ext uri="{FF2B5EF4-FFF2-40B4-BE49-F238E27FC236}">
                <a16:creationId xmlns:a16="http://schemas.microsoft.com/office/drawing/2014/main" id="{E52DEE77-2F63-43B0-2E3C-7042A5ACCCDF}"/>
              </a:ext>
            </a:extLst>
          </p:cNvPr>
          <p:cNvGrpSpPr/>
          <p:nvPr/>
        </p:nvGrpSpPr>
        <p:grpSpPr>
          <a:xfrm>
            <a:off x="2852476" y="3533748"/>
            <a:ext cx="5172075" cy="584862"/>
            <a:chOff x="2882956" y="2977488"/>
            <a:chExt cx="5172075" cy="584862"/>
          </a:xfrm>
        </p:grpSpPr>
        <p:sp>
          <p:nvSpPr>
            <p:cNvPr id="11" name="מלבן: פינות מעוגלות 10">
              <a:extLst>
                <a:ext uri="{FF2B5EF4-FFF2-40B4-BE49-F238E27FC236}">
                  <a16:creationId xmlns:a16="http://schemas.microsoft.com/office/drawing/2014/main" id="{282E6FEA-9856-0B8D-F770-9763F8B47C45}"/>
                </a:ext>
              </a:extLst>
            </p:cNvPr>
            <p:cNvSpPr/>
            <p:nvPr/>
          </p:nvSpPr>
          <p:spPr>
            <a:xfrm>
              <a:off x="2882956" y="2977488"/>
              <a:ext cx="5172075" cy="584862"/>
            </a:xfrm>
            <a:prstGeom prst="roundRect">
              <a:avLst/>
            </a:prstGeom>
            <a:solidFill>
              <a:srgbClr val="79DCFF">
                <a:alpha val="50000"/>
              </a:srgb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5" name="Google Shape;335;p40">
              <a:extLst>
                <a:ext uri="{FF2B5EF4-FFF2-40B4-BE49-F238E27FC236}">
                  <a16:creationId xmlns:a16="http://schemas.microsoft.com/office/drawing/2014/main" id="{3FE6AAB7-A335-4EA9-2D23-D4FDDFDAB56F}"/>
                </a:ext>
              </a:extLst>
            </p:cNvPr>
            <p:cNvSpPr txBox="1">
              <a:spLocks/>
            </p:cNvSpPr>
            <p:nvPr/>
          </p:nvSpPr>
          <p:spPr>
            <a:xfrm>
              <a:off x="2941509" y="3035200"/>
              <a:ext cx="5061036" cy="4539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r>
                <a:rPr lang="en-US"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bel"/>
                </a:rPr>
                <a:t>Preserved the topological structure and dynamic prediction of the weighted links.</a:t>
              </a:r>
            </a:p>
          </p:txBody>
        </p:sp>
      </p:grpSp>
      <p:grpSp>
        <p:nvGrpSpPr>
          <p:cNvPr id="29" name="קבוצה 28">
            <a:extLst>
              <a:ext uri="{FF2B5EF4-FFF2-40B4-BE49-F238E27FC236}">
                <a16:creationId xmlns:a16="http://schemas.microsoft.com/office/drawing/2014/main" id="{6D5C6763-DD73-2758-8E05-81771DF7D821}"/>
              </a:ext>
            </a:extLst>
          </p:cNvPr>
          <p:cNvGrpSpPr/>
          <p:nvPr/>
        </p:nvGrpSpPr>
        <p:grpSpPr>
          <a:xfrm>
            <a:off x="2852476" y="2967668"/>
            <a:ext cx="5172075" cy="347295"/>
            <a:chOff x="2882956" y="2411408"/>
            <a:chExt cx="5172075" cy="347295"/>
          </a:xfrm>
        </p:grpSpPr>
        <p:sp>
          <p:nvSpPr>
            <p:cNvPr id="10" name="מלבן: פינות מעוגלות 9">
              <a:extLst>
                <a:ext uri="{FF2B5EF4-FFF2-40B4-BE49-F238E27FC236}">
                  <a16:creationId xmlns:a16="http://schemas.microsoft.com/office/drawing/2014/main" id="{67221730-4F4D-63F5-7CD5-E65B5A069A78}"/>
                </a:ext>
              </a:extLst>
            </p:cNvPr>
            <p:cNvSpPr/>
            <p:nvPr/>
          </p:nvSpPr>
          <p:spPr>
            <a:xfrm>
              <a:off x="2882956" y="2411408"/>
              <a:ext cx="5172075" cy="338951"/>
            </a:xfrm>
            <a:prstGeom prst="roundRect">
              <a:avLst/>
            </a:prstGeom>
            <a:solidFill>
              <a:srgbClr val="79DCFF">
                <a:alpha val="50000"/>
              </a:srgb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7" name="Google Shape;335;p40">
              <a:extLst>
                <a:ext uri="{FF2B5EF4-FFF2-40B4-BE49-F238E27FC236}">
                  <a16:creationId xmlns:a16="http://schemas.microsoft.com/office/drawing/2014/main" id="{805E6F6D-5F19-FF0F-C62A-E16EF9E1A21E}"/>
                </a:ext>
              </a:extLst>
            </p:cNvPr>
            <p:cNvSpPr txBox="1">
              <a:spLocks/>
            </p:cNvSpPr>
            <p:nvPr/>
          </p:nvSpPr>
          <p:spPr>
            <a:xfrm>
              <a:off x="2951618" y="2443453"/>
              <a:ext cx="4180701" cy="3152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r>
                <a:rPr lang="en-US"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model predicts  a link between articles. </a:t>
              </a:r>
            </a:p>
          </p:txBody>
        </p:sp>
      </p:grpSp>
      <p:grpSp>
        <p:nvGrpSpPr>
          <p:cNvPr id="28" name="קבוצה 27">
            <a:extLst>
              <a:ext uri="{FF2B5EF4-FFF2-40B4-BE49-F238E27FC236}">
                <a16:creationId xmlns:a16="http://schemas.microsoft.com/office/drawing/2014/main" id="{E4738097-C473-887F-180F-7FA16A742844}"/>
              </a:ext>
            </a:extLst>
          </p:cNvPr>
          <p:cNvGrpSpPr/>
          <p:nvPr/>
        </p:nvGrpSpPr>
        <p:grpSpPr>
          <a:xfrm>
            <a:off x="2852476" y="2443247"/>
            <a:ext cx="5172075" cy="385296"/>
            <a:chOff x="2882956" y="1886987"/>
            <a:chExt cx="5172075" cy="385296"/>
          </a:xfrm>
        </p:grpSpPr>
        <p:sp>
          <p:nvSpPr>
            <p:cNvPr id="9" name="מלבן: פינות מעוגלות 8">
              <a:extLst>
                <a:ext uri="{FF2B5EF4-FFF2-40B4-BE49-F238E27FC236}">
                  <a16:creationId xmlns:a16="http://schemas.microsoft.com/office/drawing/2014/main" id="{76528015-FD50-A385-41C1-9A5A28FF4B25}"/>
                </a:ext>
              </a:extLst>
            </p:cNvPr>
            <p:cNvSpPr/>
            <p:nvPr/>
          </p:nvSpPr>
          <p:spPr>
            <a:xfrm>
              <a:off x="2882956" y="1886987"/>
              <a:ext cx="5172075" cy="338951"/>
            </a:xfrm>
            <a:prstGeom prst="roundRect">
              <a:avLst/>
            </a:prstGeom>
            <a:solidFill>
              <a:srgbClr val="79DCFF">
                <a:alpha val="50000"/>
              </a:srgb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8" name="Google Shape;335;p40">
              <a:extLst>
                <a:ext uri="{FF2B5EF4-FFF2-40B4-BE49-F238E27FC236}">
                  <a16:creationId xmlns:a16="http://schemas.microsoft.com/office/drawing/2014/main" id="{35F631F8-9CBB-A67E-4126-D7F4C20D681A}"/>
                </a:ext>
              </a:extLst>
            </p:cNvPr>
            <p:cNvSpPr txBox="1">
              <a:spLocks/>
            </p:cNvSpPr>
            <p:nvPr/>
          </p:nvSpPr>
          <p:spPr>
            <a:xfrm>
              <a:off x="2882956" y="1921977"/>
              <a:ext cx="5172074" cy="3503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ctr">
                <a:spcAft>
                  <a:spcPts val="1200"/>
                </a:spcAft>
              </a:pPr>
              <a:r>
                <a:rPr lang="en-US"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bel"/>
                </a:rPr>
                <a:t>To improve the prediction, the GCN-GAN model is utilized</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a:t>
              </a:r>
            </a:p>
          </p:txBody>
        </p:sp>
      </p:grpSp>
      <p:grpSp>
        <p:nvGrpSpPr>
          <p:cNvPr id="27" name="קבוצה 26">
            <a:extLst>
              <a:ext uri="{FF2B5EF4-FFF2-40B4-BE49-F238E27FC236}">
                <a16:creationId xmlns:a16="http://schemas.microsoft.com/office/drawing/2014/main" id="{9308326A-DBAC-FC83-250C-DB073997F029}"/>
              </a:ext>
            </a:extLst>
          </p:cNvPr>
          <p:cNvGrpSpPr/>
          <p:nvPr/>
        </p:nvGrpSpPr>
        <p:grpSpPr>
          <a:xfrm>
            <a:off x="150637" y="2488053"/>
            <a:ext cx="2681142" cy="2536528"/>
            <a:chOff x="181117" y="1931793"/>
            <a:chExt cx="2681142" cy="2536528"/>
          </a:xfrm>
        </p:grpSpPr>
        <p:pic>
          <p:nvPicPr>
            <p:cNvPr id="6" name="Picture 4" descr="Target PNG transparent image download, size: 488x459px">
              <a:extLst>
                <a:ext uri="{FF2B5EF4-FFF2-40B4-BE49-F238E27FC236}">
                  <a16:creationId xmlns:a16="http://schemas.microsoft.com/office/drawing/2014/main" id="{3773B81C-2E20-787F-108D-9E6FB6C3A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5790">
              <a:off x="181117" y="2088244"/>
              <a:ext cx="2530453" cy="2380077"/>
            </a:xfrm>
            <a:prstGeom prst="rect">
              <a:avLst/>
            </a:prstGeom>
            <a:noFill/>
            <a:extLst>
              <a:ext uri="{909E8E84-426E-40DD-AFC4-6F175D3DCCD1}">
                <a14:hiddenFill xmlns:a14="http://schemas.microsoft.com/office/drawing/2010/main">
                  <a:solidFill>
                    <a:srgbClr val="FFFFFF"/>
                  </a:solidFill>
                </a14:hiddenFill>
              </a:ext>
            </a:extLst>
          </p:spPr>
        </p:pic>
        <p:pic>
          <p:nvPicPr>
            <p:cNvPr id="24" name="תמונה 23">
              <a:extLst>
                <a:ext uri="{FF2B5EF4-FFF2-40B4-BE49-F238E27FC236}">
                  <a16:creationId xmlns:a16="http://schemas.microsoft.com/office/drawing/2014/main" id="{1592C9FE-5B75-91EA-1171-CF8BA53F1670}"/>
                </a:ext>
              </a:extLst>
            </p:cNvPr>
            <p:cNvPicPr>
              <a:picLocks noChangeAspect="1"/>
            </p:cNvPicPr>
            <p:nvPr/>
          </p:nvPicPr>
          <p:blipFill>
            <a:blip r:embed="rId4"/>
            <a:stretch>
              <a:fillRect/>
            </a:stretch>
          </p:blipFill>
          <p:spPr>
            <a:xfrm>
              <a:off x="1889591" y="3042343"/>
              <a:ext cx="972668" cy="279440"/>
            </a:xfrm>
            <a:prstGeom prst="rect">
              <a:avLst/>
            </a:prstGeom>
          </p:spPr>
        </p:pic>
        <p:pic>
          <p:nvPicPr>
            <p:cNvPr id="26" name="תמונה 25">
              <a:extLst>
                <a:ext uri="{FF2B5EF4-FFF2-40B4-BE49-F238E27FC236}">
                  <a16:creationId xmlns:a16="http://schemas.microsoft.com/office/drawing/2014/main" id="{387B9B98-70BE-67A7-59DA-8F64F0474C31}"/>
                </a:ext>
              </a:extLst>
            </p:cNvPr>
            <p:cNvPicPr>
              <a:picLocks noChangeAspect="1"/>
            </p:cNvPicPr>
            <p:nvPr/>
          </p:nvPicPr>
          <p:blipFill>
            <a:blip r:embed="rId5"/>
            <a:stretch>
              <a:fillRect/>
            </a:stretch>
          </p:blipFill>
          <p:spPr>
            <a:xfrm>
              <a:off x="1916878" y="1931793"/>
              <a:ext cx="825430" cy="591724"/>
            </a:xfrm>
            <a:prstGeom prst="rect">
              <a:avLst/>
            </a:prstGeom>
          </p:spPr>
        </p:pic>
      </p:grpSp>
      <p:sp>
        <p:nvSpPr>
          <p:cNvPr id="12" name="תיבת טקסט 11">
            <a:extLst>
              <a:ext uri="{FF2B5EF4-FFF2-40B4-BE49-F238E27FC236}">
                <a16:creationId xmlns:a16="http://schemas.microsoft.com/office/drawing/2014/main" id="{BCAD28C0-576E-8C38-DC04-5ACC8856E3B3}"/>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3</a:t>
            </a:r>
            <a:endParaRPr lang="he-IL" sz="1100" dirty="0">
              <a:solidFill>
                <a:schemeClr val="accent2">
                  <a:lumMod val="50000"/>
                </a:schemeClr>
              </a:solidFill>
              <a:cs typeface="+mj-cs"/>
            </a:endParaRPr>
          </a:p>
        </p:txBody>
      </p:sp>
    </p:spTree>
    <p:extLst>
      <p:ext uri="{BB962C8B-B14F-4D97-AF65-F5344CB8AC3E}">
        <p14:creationId xmlns:p14="http://schemas.microsoft.com/office/powerpoint/2010/main" val="6815329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childTnLst>
                                </p:cTn>
                              </p:par>
                            </p:childTnLst>
                          </p:cTn>
                        </p:par>
                        <p:par>
                          <p:cTn id="8" fill="hold">
                            <p:stCondLst>
                              <p:cond delay="750"/>
                            </p:stCondLst>
                            <p:childTnLst>
                              <p:par>
                                <p:cTn id="9" presetID="2" presetClass="entr" presetSubtype="2"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750" fill="hold"/>
                                        <p:tgtEl>
                                          <p:spTgt spid="28"/>
                                        </p:tgtEl>
                                        <p:attrNameLst>
                                          <p:attrName>ppt_x</p:attrName>
                                        </p:attrNameLst>
                                      </p:cBhvr>
                                      <p:tavLst>
                                        <p:tav tm="0">
                                          <p:val>
                                            <p:strVal val="1+#ppt_w/2"/>
                                          </p:val>
                                        </p:tav>
                                        <p:tav tm="100000">
                                          <p:val>
                                            <p:strVal val="#ppt_x"/>
                                          </p:val>
                                        </p:tav>
                                      </p:tavLst>
                                    </p:anim>
                                    <p:anim calcmode="lin" valueType="num">
                                      <p:cBhvr additive="base">
                                        <p:cTn id="12" dur="75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2"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750" fill="hold"/>
                                        <p:tgtEl>
                                          <p:spTgt spid="29"/>
                                        </p:tgtEl>
                                        <p:attrNameLst>
                                          <p:attrName>ppt_x</p:attrName>
                                        </p:attrNameLst>
                                      </p:cBhvr>
                                      <p:tavLst>
                                        <p:tav tm="0">
                                          <p:val>
                                            <p:strVal val="1+#ppt_w/2"/>
                                          </p:val>
                                        </p:tav>
                                        <p:tav tm="100000">
                                          <p:val>
                                            <p:strVal val="#ppt_x"/>
                                          </p:val>
                                        </p:tav>
                                      </p:tavLst>
                                    </p:anim>
                                    <p:anim calcmode="lin" valueType="num">
                                      <p:cBhvr additive="base">
                                        <p:cTn id="17" dur="750" fill="hold"/>
                                        <p:tgtEl>
                                          <p:spTgt spid="29"/>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2"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750" fill="hold"/>
                                        <p:tgtEl>
                                          <p:spTgt spid="30"/>
                                        </p:tgtEl>
                                        <p:attrNameLst>
                                          <p:attrName>ppt_x</p:attrName>
                                        </p:attrNameLst>
                                      </p:cBhvr>
                                      <p:tavLst>
                                        <p:tav tm="0">
                                          <p:val>
                                            <p:strVal val="1+#ppt_w/2"/>
                                          </p:val>
                                        </p:tav>
                                        <p:tav tm="100000">
                                          <p:val>
                                            <p:strVal val="#ppt_x"/>
                                          </p:val>
                                        </p:tav>
                                      </p:tavLst>
                                    </p:anim>
                                    <p:anim calcmode="lin" valueType="num">
                                      <p:cBhvr additive="base">
                                        <p:cTn id="22"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60;p42">
            <a:extLst>
              <a:ext uri="{FF2B5EF4-FFF2-40B4-BE49-F238E27FC236}">
                <a16:creationId xmlns:a16="http://schemas.microsoft.com/office/drawing/2014/main" id="{C7395D2C-0AD0-5060-20AC-F17F85DC4BDB}"/>
              </a:ext>
            </a:extLst>
          </p:cNvPr>
          <p:cNvSpPr txBox="1">
            <a:spLocks noGrp="1"/>
          </p:cNvSpPr>
          <p:nvPr>
            <p:ph type="title"/>
          </p:nvPr>
        </p:nvSpPr>
        <p:spPr>
          <a:xfrm>
            <a:off x="0" y="413840"/>
            <a:ext cx="9144000" cy="445616"/>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a:solidFill>
                  <a:schemeClr val="tx1"/>
                </a:solidFill>
                <a:latin typeface="Commissioner ExtraBold"/>
                <a:cs typeface="Arial"/>
                <a:sym typeface="Arial"/>
              </a:rPr>
              <a:t>UML –Class Diagram</a:t>
            </a:r>
            <a:endParaRPr sz="3200">
              <a:solidFill>
                <a:schemeClr val="tx1"/>
              </a:solidFill>
              <a:latin typeface="Commissioner ExtraBold"/>
              <a:cs typeface="Arial"/>
              <a:sym typeface="Arial"/>
            </a:endParaRPr>
          </a:p>
        </p:txBody>
      </p:sp>
      <p:sp>
        <p:nvSpPr>
          <p:cNvPr id="2" name="תיבת טקסט 1">
            <a:extLst>
              <a:ext uri="{FF2B5EF4-FFF2-40B4-BE49-F238E27FC236}">
                <a16:creationId xmlns:a16="http://schemas.microsoft.com/office/drawing/2014/main" id="{C879E41D-1ADC-720A-4052-5DB07B994AC7}"/>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21</a:t>
            </a:r>
            <a:endParaRPr lang="he-IL" sz="1100" dirty="0">
              <a:solidFill>
                <a:schemeClr val="accent2">
                  <a:lumMod val="50000"/>
                </a:schemeClr>
              </a:solidFill>
              <a:cs typeface="+mj-cs"/>
            </a:endParaRPr>
          </a:p>
        </p:txBody>
      </p:sp>
      <p:pic>
        <p:nvPicPr>
          <p:cNvPr id="5" name="תמונה 4">
            <a:extLst>
              <a:ext uri="{FF2B5EF4-FFF2-40B4-BE49-F238E27FC236}">
                <a16:creationId xmlns:a16="http://schemas.microsoft.com/office/drawing/2014/main" id="{DEF58050-7971-39AC-93D4-41C485FDCD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75" y="1142138"/>
            <a:ext cx="9144000" cy="3501314"/>
          </a:xfrm>
          <a:prstGeom prst="rect">
            <a:avLst/>
          </a:prstGeom>
        </p:spPr>
      </p:pic>
    </p:spTree>
    <p:extLst>
      <p:ext uri="{BB962C8B-B14F-4D97-AF65-F5344CB8AC3E}">
        <p14:creationId xmlns:p14="http://schemas.microsoft.com/office/powerpoint/2010/main" val="2768921555"/>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5" name="Google Shape;1034;p70">
            <a:extLst>
              <a:ext uri="{FF2B5EF4-FFF2-40B4-BE49-F238E27FC236}">
                <a16:creationId xmlns:a16="http://schemas.microsoft.com/office/drawing/2014/main" id="{AD3751DF-9E70-8872-4B54-F5A45FA95638}"/>
              </a:ext>
            </a:extLst>
          </p:cNvPr>
          <p:cNvSpPr txBox="1">
            <a:spLocks noGrp="1"/>
          </p:cNvSpPr>
          <p:nvPr>
            <p:ph type="title"/>
          </p:nvPr>
        </p:nvSpPr>
        <p:spPr>
          <a:xfrm>
            <a:off x="0" y="428556"/>
            <a:ext cx="91440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solidFill>
                  <a:schemeClr val="tx1"/>
                </a:solidFill>
                <a:latin typeface="Commissioner ExtraBold"/>
                <a:cs typeface="Arial"/>
              </a:rPr>
              <a:t>Conclusions</a:t>
            </a:r>
            <a:endParaRPr sz="3200" dirty="0">
              <a:solidFill>
                <a:schemeClr val="tx1"/>
              </a:solidFill>
              <a:latin typeface="Commissioner ExtraBold"/>
              <a:cs typeface="Arial"/>
            </a:endParaRPr>
          </a:p>
        </p:txBody>
      </p:sp>
      <p:sp>
        <p:nvSpPr>
          <p:cNvPr id="2" name="תיבת טקסט 1">
            <a:extLst>
              <a:ext uri="{FF2B5EF4-FFF2-40B4-BE49-F238E27FC236}">
                <a16:creationId xmlns:a16="http://schemas.microsoft.com/office/drawing/2014/main" id="{95C989EC-EFB4-1691-DC46-F16F1D42615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22</a:t>
            </a:r>
            <a:endParaRPr lang="he-IL" sz="1100" dirty="0">
              <a:solidFill>
                <a:schemeClr val="accent2">
                  <a:lumMod val="50000"/>
                </a:schemeClr>
              </a:solidFill>
              <a:cs typeface="+mj-cs"/>
            </a:endParaRPr>
          </a:p>
        </p:txBody>
      </p:sp>
      <p:sp>
        <p:nvSpPr>
          <p:cNvPr id="3" name="Google Shape;335;p40">
            <a:extLst>
              <a:ext uri="{FF2B5EF4-FFF2-40B4-BE49-F238E27FC236}">
                <a16:creationId xmlns:a16="http://schemas.microsoft.com/office/drawing/2014/main" id="{CBCE4A0A-5E48-EDE3-7D28-D3C1CDACF4FA}"/>
              </a:ext>
            </a:extLst>
          </p:cNvPr>
          <p:cNvSpPr txBox="1">
            <a:spLocks/>
          </p:cNvSpPr>
          <p:nvPr/>
        </p:nvSpPr>
        <p:spPr>
          <a:xfrm>
            <a:off x="205712" y="1504104"/>
            <a:ext cx="8023887" cy="321084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spcAft>
                <a:spcPts val="1200"/>
              </a:spcAft>
              <a:buFont typeface="Arial" panose="020B0604020202020204" pitchFamily="34" charset="0"/>
              <a:buChar char="•"/>
            </a:pPr>
            <a:r>
              <a:rPr lang="en-US" sz="1600" dirty="0">
                <a:solidFill>
                  <a:schemeClr val="tx1"/>
                </a:solidFill>
                <a:latin typeface="Cambria Math"/>
                <a:ea typeface="Cambria Math"/>
                <a:cs typeface="Calibri"/>
              </a:rPr>
              <a:t>The project aim is to determine whether the links in each article are meaningful and relevant based on the database of articles.</a:t>
            </a:r>
          </a:p>
          <a:p>
            <a:pPr marL="285750" lvl="8" indent="-285750">
              <a:spcAft>
                <a:spcPts val="12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results obtained from applying the model to the UCSB dataset demonstrate its ability to generate weighted links of high quality, indicating the reliability of the article that served as the basis for our work. </a:t>
            </a:r>
          </a:p>
          <a:p>
            <a:pPr marL="285750" lvl="8" indent="-285750">
              <a:spcAft>
                <a:spcPts val="12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Utilizing the ICITE metadata dataset  produced favorable outcomes in terms of accurately predicting links between articles. </a:t>
            </a:r>
          </a:p>
          <a:p>
            <a:pPr marL="285750" lvl="8" indent="-285750">
              <a:spcAft>
                <a:spcPts val="1200"/>
              </a:spcAft>
              <a:buFont typeface="Arial" panose="020B0604020202020204" pitchFamily="34" charset="0"/>
              <a:buChar char="•"/>
            </a:pPr>
            <a:r>
              <a:rPr lang="en-US" sz="1600">
                <a:solidFill>
                  <a:schemeClr val="tx1"/>
                </a:solidFill>
                <a:latin typeface="Cambria Math" panose="02040503050406030204" pitchFamily="18" charset="0"/>
                <a:ea typeface="Cambria Math" panose="02040503050406030204" pitchFamily="18" charset="0"/>
                <a:cs typeface="Calibri" panose="020F0502020204030204" pitchFamily="34" charset="0"/>
              </a:rPr>
              <a:t>Ways to improve: </a:t>
            </a:r>
          </a:p>
          <a:p>
            <a:pPr lvl="8">
              <a:spcAft>
                <a:spcPts val="1200"/>
              </a:spcAft>
            </a:pPr>
            <a:endParaRPr lang="en-US" sz="160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lvl="8">
              <a:spcAft>
                <a:spcPts val="1200"/>
              </a:spcAft>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pic>
        <p:nvPicPr>
          <p:cNvPr id="12" name="גרפיקה 11" descr="נורת חשמל ועיפרון קו מיתאר">
            <a:extLst>
              <a:ext uri="{FF2B5EF4-FFF2-40B4-BE49-F238E27FC236}">
                <a16:creationId xmlns:a16="http://schemas.microsoft.com/office/drawing/2014/main" id="{EB511B6C-D237-DB07-0855-38F8904858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1940" y="63512"/>
            <a:ext cx="1303020" cy="1303020"/>
          </a:xfrm>
          <a:prstGeom prst="rect">
            <a:avLst/>
          </a:prstGeom>
        </p:spPr>
      </p:pic>
      <p:sp>
        <p:nvSpPr>
          <p:cNvPr id="4" name="תיבת טקסט 3">
            <a:extLst>
              <a:ext uri="{FF2B5EF4-FFF2-40B4-BE49-F238E27FC236}">
                <a16:creationId xmlns:a16="http://schemas.microsoft.com/office/drawing/2014/main" id="{387E3AD5-39DF-CE1F-AF29-0E74D9423975}"/>
              </a:ext>
            </a:extLst>
          </p:cNvPr>
          <p:cNvSpPr txBox="1"/>
          <p:nvPr/>
        </p:nvSpPr>
        <p:spPr>
          <a:xfrm>
            <a:off x="709110" y="3997032"/>
            <a:ext cx="7520489" cy="784830"/>
          </a:xfrm>
          <a:prstGeom prst="rect">
            <a:avLst/>
          </a:prstGeom>
          <a:noFill/>
        </p:spPr>
        <p:txBody>
          <a:bodyPr wrap="square" rtlCol="1">
            <a:spAutoFit/>
          </a:bodyPr>
          <a:lstStyle/>
          <a:p>
            <a:pPr marL="285750" indent="-285750">
              <a:buFont typeface="Wingdings" panose="05000000000000000000" pitchFamily="2" charset="2"/>
              <a:buChar char="Ø"/>
            </a:pPr>
            <a:r>
              <a:rPr lang="en-US" sz="1500">
                <a:solidFill>
                  <a:schemeClr val="tx1"/>
                </a:solidFill>
                <a:latin typeface="Cambria Math" panose="02040503050406030204" pitchFamily="18" charset="0"/>
                <a:ea typeface="Cambria Math" panose="02040503050406030204" pitchFamily="18" charset="0"/>
                <a:cs typeface="Calibri" panose="020F0502020204030204" pitchFamily="34" charset="0"/>
              </a:rPr>
              <a:t>Acquiring additional data.</a:t>
            </a:r>
          </a:p>
          <a:p>
            <a:pPr marL="285750" indent="-285750">
              <a:buFont typeface="Wingdings" panose="05000000000000000000" pitchFamily="2" charset="2"/>
              <a:buChar char="Ø"/>
            </a:pPr>
            <a:r>
              <a:rPr lang="en-US" sz="1500">
                <a:solidFill>
                  <a:schemeClr val="tx1"/>
                </a:solidFill>
                <a:latin typeface="Cambria Math" panose="02040503050406030204" pitchFamily="18" charset="0"/>
                <a:ea typeface="Cambria Math" panose="02040503050406030204" pitchFamily="18" charset="0"/>
                <a:cs typeface="Calibri" panose="020F0502020204030204" pitchFamily="34" charset="0"/>
              </a:rPr>
              <a:t>Monitor the model’s performance during prediction process.</a:t>
            </a:r>
          </a:p>
          <a:p>
            <a:pPr marL="285750" indent="-285750">
              <a:buFont typeface="Wingdings" panose="05000000000000000000" pitchFamily="2" charset="2"/>
              <a:buChar char="Ø"/>
            </a:pPr>
            <a:endParaRPr lang="en-US" sz="150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Tree>
    <p:extLst>
      <p:ext uri="{BB962C8B-B14F-4D97-AF65-F5344CB8AC3E}">
        <p14:creationId xmlns:p14="http://schemas.microsoft.com/office/powerpoint/2010/main" val="1210186267"/>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3"/>
        <p:cNvGrpSpPr/>
        <p:nvPr/>
      </p:nvGrpSpPr>
      <p:grpSpPr>
        <a:xfrm>
          <a:off x="0" y="0"/>
          <a:ext cx="0" cy="0"/>
          <a:chOff x="0" y="0"/>
          <a:chExt cx="0" cy="0"/>
        </a:xfrm>
      </p:grpSpPr>
      <p:cxnSp>
        <p:nvCxnSpPr>
          <p:cNvPr id="4746" name="Google Shape;4746;p38"/>
          <p:cNvCxnSpPr/>
          <p:nvPr/>
        </p:nvCxnSpPr>
        <p:spPr>
          <a:xfrm>
            <a:off x="4572000" y="4102731"/>
            <a:ext cx="4572000" cy="0"/>
          </a:xfrm>
          <a:prstGeom prst="straightConnector1">
            <a:avLst/>
          </a:prstGeom>
          <a:noFill/>
          <a:ln w="19050" cap="flat" cmpd="sng">
            <a:solidFill>
              <a:schemeClr val="lt1"/>
            </a:solidFill>
            <a:prstDash val="solid"/>
            <a:round/>
            <a:headEnd type="none" w="med" len="med"/>
            <a:tailEnd type="none" w="med" len="med"/>
          </a:ln>
        </p:spPr>
      </p:cxnSp>
      <p:sp>
        <p:nvSpPr>
          <p:cNvPr id="6" name="Google Shape;1060;p72">
            <a:extLst>
              <a:ext uri="{FF2B5EF4-FFF2-40B4-BE49-F238E27FC236}">
                <a16:creationId xmlns:a16="http://schemas.microsoft.com/office/drawing/2014/main" id="{8EED542F-43FD-0F64-01C0-A27958BA7759}"/>
              </a:ext>
            </a:extLst>
          </p:cNvPr>
          <p:cNvSpPr txBox="1">
            <a:spLocks noGrp="1"/>
          </p:cNvSpPr>
          <p:nvPr>
            <p:ph type="title"/>
          </p:nvPr>
        </p:nvSpPr>
        <p:spPr>
          <a:xfrm>
            <a:off x="0" y="739792"/>
            <a:ext cx="9143999" cy="2128735"/>
          </a:xfrm>
          <a:prstGeom prst="rect">
            <a:avLst/>
          </a:prstGeom>
        </p:spPr>
        <p:txBody>
          <a:bodyPr spcFirstLastPara="1" wrap="square" lIns="0" tIns="0" rIns="0" bIns="0" anchor="t" anchorCtr="0">
            <a:noAutofit/>
          </a:bodyPr>
          <a:lstStyle/>
          <a:p>
            <a:pPr marL="0" lvl="0" indent="0" algn="ctr" rtl="0">
              <a:spcBef>
                <a:spcPts val="0"/>
              </a:spcBef>
              <a:spcAft>
                <a:spcPts val="0"/>
              </a:spcAft>
              <a:buSzPts val="5800"/>
              <a:buNone/>
            </a:pPr>
            <a:r>
              <a:rPr lang="en" sz="5600">
                <a:solidFill>
                  <a:schemeClr val="tx1"/>
                </a:solidFill>
                <a:latin typeface="Commissioner ExtraBold"/>
                <a:sym typeface="Commissioner ExtraBold"/>
              </a:rPr>
              <a:t>Thank You </a:t>
            </a:r>
            <a:br>
              <a:rPr lang="en" sz="5600">
                <a:solidFill>
                  <a:schemeClr val="tx1"/>
                </a:solidFill>
                <a:latin typeface="Commissioner ExtraBold"/>
                <a:sym typeface="Commissioner ExtraBold"/>
              </a:rPr>
            </a:br>
            <a:r>
              <a:rPr lang="en" sz="5600">
                <a:solidFill>
                  <a:schemeClr val="tx1"/>
                </a:solidFill>
                <a:latin typeface="Commissioner ExtraBold"/>
                <a:sym typeface="Commissioner ExtraBold"/>
              </a:rPr>
              <a:t>For Listening!</a:t>
            </a:r>
            <a:endParaRPr sz="5600">
              <a:solidFill>
                <a:schemeClr val="tx1"/>
              </a:solidFill>
              <a:latin typeface="Commissioner ExtraBold"/>
              <a:sym typeface="Commissioner ExtraBold"/>
            </a:endParaRPr>
          </a:p>
        </p:txBody>
      </p:sp>
      <p:pic>
        <p:nvPicPr>
          <p:cNvPr id="8" name="תמונה 7" descr="תמונה שמכילה טקסט&#10;&#10;התיאור נוצר באופן אוטומטי">
            <a:extLst>
              <a:ext uri="{FF2B5EF4-FFF2-40B4-BE49-F238E27FC236}">
                <a16:creationId xmlns:a16="http://schemas.microsoft.com/office/drawing/2014/main" id="{9F9C569F-618F-E660-4B9A-8BDB6091F3DE}"/>
              </a:ext>
            </a:extLst>
          </p:cNvPr>
          <p:cNvPicPr>
            <a:picLocks noChangeAspect="1"/>
          </p:cNvPicPr>
          <p:nvPr/>
        </p:nvPicPr>
        <p:blipFill>
          <a:blip r:embed="rId3"/>
          <a:stretch>
            <a:fillRect/>
          </a:stretch>
        </p:blipFill>
        <p:spPr>
          <a:xfrm>
            <a:off x="4715170" y="2388678"/>
            <a:ext cx="4285659" cy="2253510"/>
          </a:xfrm>
          <a:prstGeom prst="rect">
            <a:avLst/>
          </a:prstGeom>
        </p:spPr>
      </p:pic>
      <p:sp>
        <p:nvSpPr>
          <p:cNvPr id="2" name="תיבת טקסט 1">
            <a:extLst>
              <a:ext uri="{FF2B5EF4-FFF2-40B4-BE49-F238E27FC236}">
                <a16:creationId xmlns:a16="http://schemas.microsoft.com/office/drawing/2014/main" id="{F2E2EC5A-03B9-B715-D5FB-FA04FED9823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23</a:t>
            </a:r>
            <a:endParaRPr lang="he-IL" sz="1100" dirty="0">
              <a:solidFill>
                <a:schemeClr val="accent2">
                  <a:lumMod val="50000"/>
                </a:schemeClr>
              </a:solidFill>
              <a:cs typeface="+mj-cs"/>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4"/>
        <p:cNvGrpSpPr/>
        <p:nvPr/>
      </p:nvGrpSpPr>
      <p:grpSpPr>
        <a:xfrm>
          <a:off x="0" y="0"/>
          <a:ext cx="0" cy="0"/>
          <a:chOff x="0" y="0"/>
          <a:chExt cx="0" cy="0"/>
        </a:xfrm>
      </p:grpSpPr>
      <p:pic>
        <p:nvPicPr>
          <p:cNvPr id="3" name="תמונה 2">
            <a:extLst>
              <a:ext uri="{FF2B5EF4-FFF2-40B4-BE49-F238E27FC236}">
                <a16:creationId xmlns:a16="http://schemas.microsoft.com/office/drawing/2014/main" id="{042EB98C-114E-78B4-D7E8-CA183B6860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18765" y="2002685"/>
            <a:ext cx="2398377" cy="1654926"/>
          </a:xfrm>
          <a:prstGeom prst="rect">
            <a:avLst/>
          </a:prstGeom>
        </p:spPr>
      </p:pic>
      <p:sp>
        <p:nvSpPr>
          <p:cNvPr id="4948" name="מלבן 4947">
            <a:extLst>
              <a:ext uri="{FF2B5EF4-FFF2-40B4-BE49-F238E27FC236}">
                <a16:creationId xmlns:a16="http://schemas.microsoft.com/office/drawing/2014/main" id="{DE429FA3-B2F4-620A-E368-5DFCE2FF00DA}"/>
              </a:ext>
            </a:extLst>
          </p:cNvPr>
          <p:cNvSpPr/>
          <p:nvPr/>
        </p:nvSpPr>
        <p:spPr>
          <a:xfrm>
            <a:off x="5232400" y="1900236"/>
            <a:ext cx="3022600" cy="1849437"/>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4934" name="Google Shape;4934;p48"/>
          <p:cNvCxnSpPr/>
          <p:nvPr/>
        </p:nvCxnSpPr>
        <p:spPr>
          <a:xfrm>
            <a:off x="4165200" y="1381432"/>
            <a:ext cx="4978800" cy="0"/>
          </a:xfrm>
          <a:prstGeom prst="straightConnector1">
            <a:avLst/>
          </a:prstGeom>
          <a:noFill/>
          <a:ln w="19050" cap="flat" cmpd="sng">
            <a:solidFill>
              <a:schemeClr val="lt1"/>
            </a:solidFill>
            <a:prstDash val="solid"/>
            <a:round/>
            <a:headEnd type="none" w="med" len="med"/>
            <a:tailEnd type="none" w="med" len="med"/>
          </a:ln>
        </p:spPr>
      </p:cxnSp>
      <p:cxnSp>
        <p:nvCxnSpPr>
          <p:cNvPr id="4935" name="Google Shape;4935;p48"/>
          <p:cNvCxnSpPr/>
          <p:nvPr/>
        </p:nvCxnSpPr>
        <p:spPr>
          <a:xfrm>
            <a:off x="-207631" y="4547184"/>
            <a:ext cx="4978800" cy="0"/>
          </a:xfrm>
          <a:prstGeom prst="straightConnector1">
            <a:avLst/>
          </a:prstGeom>
          <a:noFill/>
          <a:ln w="19050" cap="flat" cmpd="sng">
            <a:solidFill>
              <a:schemeClr val="lt1"/>
            </a:solidFill>
            <a:prstDash val="solid"/>
            <a:round/>
            <a:headEnd type="none" w="med" len="med"/>
            <a:tailEnd type="none" w="med" len="med"/>
          </a:ln>
        </p:spPr>
      </p:cxnSp>
      <p:sp>
        <p:nvSpPr>
          <p:cNvPr id="4942" name="Google Shape;375;p43">
            <a:extLst>
              <a:ext uri="{FF2B5EF4-FFF2-40B4-BE49-F238E27FC236}">
                <a16:creationId xmlns:a16="http://schemas.microsoft.com/office/drawing/2014/main" id="{214676EC-51D1-E486-67E8-843D78A8A4A3}"/>
              </a:ext>
            </a:extLst>
          </p:cNvPr>
          <p:cNvSpPr txBox="1">
            <a:spLocks/>
          </p:cNvSpPr>
          <p:nvPr/>
        </p:nvSpPr>
        <p:spPr>
          <a:xfrm>
            <a:off x="0" y="420640"/>
            <a:ext cx="9144000" cy="45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Abel"/>
              <a:buNone/>
              <a:defRPr sz="1400" b="0" i="0" u="none" strike="noStrike" cap="none">
                <a:solidFill>
                  <a:schemeClr val="dk1"/>
                </a:solidFill>
                <a:latin typeface="Abel"/>
                <a:ea typeface="Abel"/>
                <a:cs typeface="Abel"/>
                <a:sym typeface="Abel"/>
              </a:defRPr>
            </a:lvl1pPr>
            <a:lvl2pPr marL="914400" marR="0" lvl="1" indent="-317500" algn="l" rtl="0">
              <a:lnSpc>
                <a:spcPct val="100000"/>
              </a:lnSpc>
              <a:spcBef>
                <a:spcPts val="0"/>
              </a:spcBef>
              <a:spcAft>
                <a:spcPts val="0"/>
              </a:spcAft>
              <a:buClr>
                <a:schemeClr val="dk1"/>
              </a:buClr>
              <a:buSzPts val="1600"/>
              <a:buFont typeface="Abel"/>
              <a:buNone/>
              <a:defRPr sz="1600" b="0" i="0" u="none" strike="noStrike" cap="none">
                <a:solidFill>
                  <a:schemeClr val="dk1"/>
                </a:solidFill>
                <a:latin typeface="Abel"/>
                <a:ea typeface="Abel"/>
                <a:cs typeface="Abel"/>
                <a:sym typeface="Abel"/>
              </a:defRPr>
            </a:lvl2pPr>
            <a:lvl3pPr marL="1371600" marR="0" lvl="2" indent="-317500" algn="l" rtl="0">
              <a:lnSpc>
                <a:spcPct val="100000"/>
              </a:lnSpc>
              <a:spcBef>
                <a:spcPts val="1600"/>
              </a:spcBef>
              <a:spcAft>
                <a:spcPts val="0"/>
              </a:spcAft>
              <a:buClr>
                <a:schemeClr val="dk1"/>
              </a:buClr>
              <a:buSzPts val="1600"/>
              <a:buFont typeface="Abel"/>
              <a:buNone/>
              <a:defRPr sz="1600" b="0" i="0" u="none" strike="noStrike" cap="none">
                <a:solidFill>
                  <a:schemeClr val="dk1"/>
                </a:solidFill>
                <a:latin typeface="Abel"/>
                <a:ea typeface="Abel"/>
                <a:cs typeface="Abel"/>
                <a:sym typeface="Abel"/>
              </a:defRPr>
            </a:lvl3pPr>
            <a:lvl4pPr marL="1828800" marR="0" lvl="3" indent="-317500" algn="l" rtl="0">
              <a:lnSpc>
                <a:spcPct val="100000"/>
              </a:lnSpc>
              <a:spcBef>
                <a:spcPts val="1600"/>
              </a:spcBef>
              <a:spcAft>
                <a:spcPts val="0"/>
              </a:spcAft>
              <a:buClr>
                <a:schemeClr val="dk1"/>
              </a:buClr>
              <a:buSzPts val="1600"/>
              <a:buFont typeface="Abel"/>
              <a:buNone/>
              <a:defRPr sz="1600" b="0" i="0" u="none" strike="noStrike" cap="none">
                <a:solidFill>
                  <a:schemeClr val="dk1"/>
                </a:solidFill>
                <a:latin typeface="Abel"/>
                <a:ea typeface="Abel"/>
                <a:cs typeface="Abel"/>
                <a:sym typeface="Abel"/>
              </a:defRPr>
            </a:lvl4pPr>
            <a:lvl5pPr marL="2286000" marR="0" lvl="4" indent="-317500" algn="l" rtl="0">
              <a:lnSpc>
                <a:spcPct val="100000"/>
              </a:lnSpc>
              <a:spcBef>
                <a:spcPts val="1600"/>
              </a:spcBef>
              <a:spcAft>
                <a:spcPts val="0"/>
              </a:spcAft>
              <a:buClr>
                <a:schemeClr val="dk1"/>
              </a:buClr>
              <a:buSzPts val="1600"/>
              <a:buFont typeface="Abel"/>
              <a:buNone/>
              <a:defRPr sz="1600" b="0" i="0" u="none" strike="noStrike" cap="none">
                <a:solidFill>
                  <a:schemeClr val="dk1"/>
                </a:solidFill>
                <a:latin typeface="Abel"/>
                <a:ea typeface="Abel"/>
                <a:cs typeface="Abel"/>
                <a:sym typeface="Abel"/>
              </a:defRPr>
            </a:lvl5pPr>
            <a:lvl6pPr marL="2743200" marR="0" lvl="5" indent="-317500" algn="l" rtl="0">
              <a:lnSpc>
                <a:spcPct val="100000"/>
              </a:lnSpc>
              <a:spcBef>
                <a:spcPts val="1600"/>
              </a:spcBef>
              <a:spcAft>
                <a:spcPts val="0"/>
              </a:spcAft>
              <a:buClr>
                <a:schemeClr val="dk1"/>
              </a:buClr>
              <a:buSzPts val="1600"/>
              <a:buFont typeface="Abel"/>
              <a:buNone/>
              <a:defRPr sz="1600" b="0" i="0" u="none" strike="noStrike" cap="none">
                <a:solidFill>
                  <a:schemeClr val="dk1"/>
                </a:solidFill>
                <a:latin typeface="Abel"/>
                <a:ea typeface="Abel"/>
                <a:cs typeface="Abel"/>
                <a:sym typeface="Abel"/>
              </a:defRPr>
            </a:lvl6pPr>
            <a:lvl7pPr marL="3200400" marR="0" lvl="6" indent="-317500" algn="l" rtl="0">
              <a:lnSpc>
                <a:spcPct val="100000"/>
              </a:lnSpc>
              <a:spcBef>
                <a:spcPts val="1600"/>
              </a:spcBef>
              <a:spcAft>
                <a:spcPts val="0"/>
              </a:spcAft>
              <a:buClr>
                <a:schemeClr val="dk1"/>
              </a:buClr>
              <a:buSzPts val="1600"/>
              <a:buFont typeface="Abel"/>
              <a:buNone/>
              <a:defRPr sz="1600" b="0" i="0" u="none" strike="noStrike" cap="none">
                <a:solidFill>
                  <a:schemeClr val="dk1"/>
                </a:solidFill>
                <a:latin typeface="Abel"/>
                <a:ea typeface="Abel"/>
                <a:cs typeface="Abel"/>
                <a:sym typeface="Abel"/>
              </a:defRPr>
            </a:lvl7pPr>
            <a:lvl8pPr marL="3657600" marR="0" lvl="7" indent="-317500" algn="l" rtl="0">
              <a:lnSpc>
                <a:spcPct val="100000"/>
              </a:lnSpc>
              <a:spcBef>
                <a:spcPts val="1600"/>
              </a:spcBef>
              <a:spcAft>
                <a:spcPts val="0"/>
              </a:spcAft>
              <a:buClr>
                <a:schemeClr val="dk1"/>
              </a:buClr>
              <a:buSzPts val="1600"/>
              <a:buFont typeface="Abel"/>
              <a:buNone/>
              <a:defRPr sz="1600" b="0" i="0" u="none" strike="noStrike" cap="none">
                <a:solidFill>
                  <a:schemeClr val="dk1"/>
                </a:solidFill>
                <a:latin typeface="Abel"/>
                <a:ea typeface="Abel"/>
                <a:cs typeface="Abel"/>
                <a:sym typeface="Abel"/>
              </a:defRPr>
            </a:lvl8pPr>
            <a:lvl9pPr marL="4114800" marR="0" lvl="8" indent="-317500" algn="l" rtl="0">
              <a:lnSpc>
                <a:spcPct val="100000"/>
              </a:lnSpc>
              <a:spcBef>
                <a:spcPts val="1600"/>
              </a:spcBef>
              <a:spcAft>
                <a:spcPts val="1600"/>
              </a:spcAft>
              <a:buClr>
                <a:schemeClr val="dk1"/>
              </a:buClr>
              <a:buSzPts val="1600"/>
              <a:buFont typeface="Abel"/>
              <a:buNone/>
              <a:defRPr sz="1600" b="0" i="0" u="none" strike="noStrike" cap="none">
                <a:solidFill>
                  <a:schemeClr val="dk1"/>
                </a:solidFill>
                <a:latin typeface="Abel"/>
                <a:ea typeface="Abel"/>
                <a:cs typeface="Abel"/>
                <a:sym typeface="Abel"/>
              </a:defRPr>
            </a:lvl9pPr>
          </a:lstStyle>
          <a:p>
            <a:pPr marL="0" indent="0"/>
            <a:r>
              <a:rPr lang="en-US" sz="3200" dirty="0">
                <a:solidFill>
                  <a:schemeClr val="tx1"/>
                </a:solidFill>
                <a:latin typeface="Commissioner ExtraBold"/>
                <a:sym typeface="Commissioner ExtraBold"/>
              </a:rPr>
              <a:t>Model Overview</a:t>
            </a:r>
          </a:p>
        </p:txBody>
      </p:sp>
      <p:pic>
        <p:nvPicPr>
          <p:cNvPr id="4943" name="תמונה 4942">
            <a:extLst>
              <a:ext uri="{FF2B5EF4-FFF2-40B4-BE49-F238E27FC236}">
                <a16:creationId xmlns:a16="http://schemas.microsoft.com/office/drawing/2014/main" id="{82521D2F-7C54-98F5-4876-83DB76F0D752}"/>
              </a:ext>
            </a:extLst>
          </p:cNvPr>
          <p:cNvPicPr>
            <a:picLocks noChangeAspect="1"/>
          </p:cNvPicPr>
          <p:nvPr/>
        </p:nvPicPr>
        <p:blipFill rotWithShape="1">
          <a:blip r:embed="rId4">
            <a:clrChange>
              <a:clrFrom>
                <a:srgbClr val="FFFFFF"/>
              </a:clrFrom>
              <a:clrTo>
                <a:srgbClr val="FFFFFF">
                  <a:alpha val="0"/>
                </a:srgbClr>
              </a:clrTo>
            </a:clrChange>
          </a:blip>
          <a:srcRect t="2302"/>
          <a:stretch/>
        </p:blipFill>
        <p:spPr>
          <a:xfrm>
            <a:off x="4152900" y="1495792"/>
            <a:ext cx="4991100" cy="2784119"/>
          </a:xfrm>
          <a:prstGeom prst="rect">
            <a:avLst/>
          </a:prstGeom>
        </p:spPr>
      </p:pic>
      <p:sp>
        <p:nvSpPr>
          <p:cNvPr id="4944" name="Google Shape;335;p40">
            <a:extLst>
              <a:ext uri="{FF2B5EF4-FFF2-40B4-BE49-F238E27FC236}">
                <a16:creationId xmlns:a16="http://schemas.microsoft.com/office/drawing/2014/main" id="{04110937-38A7-786A-349F-2C54D82953D7}"/>
              </a:ext>
            </a:extLst>
          </p:cNvPr>
          <p:cNvSpPr txBox="1">
            <a:spLocks/>
          </p:cNvSpPr>
          <p:nvPr/>
        </p:nvSpPr>
        <p:spPr>
          <a:xfrm>
            <a:off x="205713" y="1504104"/>
            <a:ext cx="4286194" cy="29243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spcAft>
                <a:spcPts val="12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input is a set of articles that are represented as adjacency matrixes.</a:t>
            </a:r>
          </a:p>
          <a:p>
            <a:pPr marL="285750" lvl="8" indent="-285750">
              <a:spcAft>
                <a:spcPts val="12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edge between two nodes represents </a:t>
            </a:r>
            <a:b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b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relationships between pairs of nodes.</a:t>
            </a:r>
          </a:p>
          <a:p>
            <a:pPr marL="285750" lvl="8" indent="-285750">
              <a:spcAft>
                <a:spcPts val="12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Each adjacency matrix is normalized into </a:t>
            </a:r>
            <a:b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b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range [0,1].</a:t>
            </a:r>
          </a:p>
          <a:p>
            <a:pPr marL="285750" lvl="8" indent="-285750">
              <a:spcAft>
                <a:spcPts val="12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Performs pre-processing of the dataset. </a:t>
            </a:r>
          </a:p>
          <a:p>
            <a:pPr marL="285750" lvl="8" indent="-285750">
              <a:spcAft>
                <a:spcPts val="1200"/>
              </a:spcAft>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dataset enters GCN-GAN and outputs </a:t>
            </a:r>
            <a:b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b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weighted graph of the dynamic prediction. </a:t>
            </a:r>
          </a:p>
        </p:txBody>
      </p:sp>
      <p:sp>
        <p:nvSpPr>
          <p:cNvPr id="2" name="תיבת טקסט 1">
            <a:extLst>
              <a:ext uri="{FF2B5EF4-FFF2-40B4-BE49-F238E27FC236}">
                <a16:creationId xmlns:a16="http://schemas.microsoft.com/office/drawing/2014/main" id="{790C4E9F-8D0B-FEB3-3C33-0B3DC39B6F9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4</a:t>
            </a:r>
            <a:endParaRPr lang="he-IL" sz="1100" dirty="0">
              <a:solidFill>
                <a:schemeClr val="accent2">
                  <a:lumMod val="50000"/>
                </a:schemeClr>
              </a:solidFill>
              <a:cs typeface="+mj-cs"/>
            </a:endParaRPr>
          </a:p>
        </p:txBody>
      </p:sp>
    </p:spTree>
    <p:extLst>
      <p:ext uri="{BB962C8B-B14F-4D97-AF65-F5344CB8AC3E}">
        <p14:creationId xmlns:p14="http://schemas.microsoft.com/office/powerpoint/2010/main" val="614662075"/>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sp>
        <p:nvSpPr>
          <p:cNvPr id="4" name="Google Shape;375;p43">
            <a:extLst>
              <a:ext uri="{FF2B5EF4-FFF2-40B4-BE49-F238E27FC236}">
                <a16:creationId xmlns:a16="http://schemas.microsoft.com/office/drawing/2014/main" id="{D93C67DD-15BB-9448-A4FC-BD84A73AA3AF}"/>
              </a:ext>
            </a:extLst>
          </p:cNvPr>
          <p:cNvSpPr txBox="1">
            <a:spLocks/>
          </p:cNvSpPr>
          <p:nvPr/>
        </p:nvSpPr>
        <p:spPr>
          <a:xfrm>
            <a:off x="0" y="427620"/>
            <a:ext cx="9144000" cy="4539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latin typeface="Commissioner ExtraBold"/>
              </a:rPr>
              <a:t>Model Overview GCN-GAN</a:t>
            </a:r>
          </a:p>
        </p:txBody>
      </p:sp>
      <p:sp>
        <p:nvSpPr>
          <p:cNvPr id="5" name="תיבת טקסט 4">
            <a:extLst>
              <a:ext uri="{FF2B5EF4-FFF2-40B4-BE49-F238E27FC236}">
                <a16:creationId xmlns:a16="http://schemas.microsoft.com/office/drawing/2014/main" id="{BC2439BC-0D7B-8F69-49B2-362C3A232E96}"/>
              </a:ext>
            </a:extLst>
          </p:cNvPr>
          <p:cNvSpPr txBox="1"/>
          <p:nvPr/>
        </p:nvSpPr>
        <p:spPr>
          <a:xfrm>
            <a:off x="111870" y="1176161"/>
            <a:ext cx="3634940" cy="2308324"/>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Dataset of articles</a:t>
            </a: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Normalization and Pre-processing</a:t>
            </a: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Generative network G:</a:t>
            </a: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lvl="1"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Discriminative network D:</a:t>
            </a:r>
            <a:endParaRPr lang="he-IL"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2" name="תיבת טקסט 1">
            <a:extLst>
              <a:ext uri="{FF2B5EF4-FFF2-40B4-BE49-F238E27FC236}">
                <a16:creationId xmlns:a16="http://schemas.microsoft.com/office/drawing/2014/main" id="{01F09243-3F14-0A5D-5F5B-A1CBEA2776AB}"/>
              </a:ext>
            </a:extLst>
          </p:cNvPr>
          <p:cNvSpPr txBox="1"/>
          <p:nvPr/>
        </p:nvSpPr>
        <p:spPr>
          <a:xfrm>
            <a:off x="402172" y="1948502"/>
            <a:ext cx="4544478" cy="1246495"/>
          </a:xfrm>
          <a:prstGeom prst="rect">
            <a:avLst/>
          </a:prstGeom>
          <a:noFill/>
        </p:spPr>
        <p:txBody>
          <a:bodyPr wrap="square" rtlCol="1">
            <a:spAutoFit/>
          </a:bodyPr>
          <a:lstStyle/>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An adjacency matrix and noise are fed to the GCN.</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output of GCN and the output of the previous snapshot are fed into the LSTM cell.</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Finally, the last output of the LSTM cell is fed into the dense layer.</a:t>
            </a:r>
            <a:endParaRPr lang="he-IL" sz="15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3" name="תיבת טקסט 2">
            <a:extLst>
              <a:ext uri="{FF2B5EF4-FFF2-40B4-BE49-F238E27FC236}">
                <a16:creationId xmlns:a16="http://schemas.microsoft.com/office/drawing/2014/main" id="{E661AF2F-3258-EFD5-3C7D-7A0A41CF73FD}"/>
              </a:ext>
            </a:extLst>
          </p:cNvPr>
          <p:cNvSpPr txBox="1"/>
          <p:nvPr/>
        </p:nvSpPr>
        <p:spPr>
          <a:xfrm>
            <a:off x="402172" y="3424203"/>
            <a:ext cx="4482789" cy="1015663"/>
          </a:xfrm>
          <a:prstGeom prst="rect">
            <a:avLst/>
          </a:prstGeom>
          <a:noFill/>
        </p:spPr>
        <p:txBody>
          <a:bodyPr wrap="square" rtlCol="1">
            <a:spAutoFit/>
          </a:bodyPr>
          <a:lstStyle/>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generative result and the dataset are fed into the discriminative.</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 determines whether the generated result or the dataset is real. </a:t>
            </a:r>
          </a:p>
        </p:txBody>
      </p:sp>
      <p:sp>
        <p:nvSpPr>
          <p:cNvPr id="6" name="תיבת טקסט 5">
            <a:extLst>
              <a:ext uri="{FF2B5EF4-FFF2-40B4-BE49-F238E27FC236}">
                <a16:creationId xmlns:a16="http://schemas.microsoft.com/office/drawing/2014/main" id="{164D72D8-CBE7-9A81-9C02-BFD31C5149C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5</a:t>
            </a:r>
            <a:endParaRPr lang="he-IL" sz="1100" dirty="0">
              <a:solidFill>
                <a:schemeClr val="accent2">
                  <a:lumMod val="50000"/>
                </a:schemeClr>
              </a:solidFill>
              <a:cs typeface="+mj-cs"/>
            </a:endParaRPr>
          </a:p>
        </p:txBody>
      </p:sp>
      <p:sp>
        <p:nvSpPr>
          <p:cNvPr id="11" name="מלבן 10">
            <a:extLst>
              <a:ext uri="{FF2B5EF4-FFF2-40B4-BE49-F238E27FC236}">
                <a16:creationId xmlns:a16="http://schemas.microsoft.com/office/drawing/2014/main" id="{1149EBF6-F690-4A56-07CE-0BDB751DB120}"/>
              </a:ext>
            </a:extLst>
          </p:cNvPr>
          <p:cNvSpPr/>
          <p:nvPr/>
        </p:nvSpPr>
        <p:spPr>
          <a:xfrm>
            <a:off x="6687802" y="1475054"/>
            <a:ext cx="861004" cy="58735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11">
            <a:extLst>
              <a:ext uri="{FF2B5EF4-FFF2-40B4-BE49-F238E27FC236}">
                <a16:creationId xmlns:a16="http://schemas.microsoft.com/office/drawing/2014/main" id="{25F74C0B-E284-BCFF-56F0-2AAB48CE3BF4}"/>
              </a:ext>
            </a:extLst>
          </p:cNvPr>
          <p:cNvSpPr/>
          <p:nvPr/>
        </p:nvSpPr>
        <p:spPr>
          <a:xfrm>
            <a:off x="5998010" y="2571750"/>
            <a:ext cx="2218241" cy="16264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a:extLst>
              <a:ext uri="{FF2B5EF4-FFF2-40B4-BE49-F238E27FC236}">
                <a16:creationId xmlns:a16="http://schemas.microsoft.com/office/drawing/2014/main" id="{36CFC14E-5F75-E947-070A-19400AC093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98170" y="1301111"/>
            <a:ext cx="4421083" cy="3050632"/>
          </a:xfrm>
          <a:prstGeom prst="rect">
            <a:avLst/>
          </a:prstGeom>
        </p:spPr>
      </p:pic>
    </p:spTree>
    <p:extLst>
      <p:ext uri="{BB962C8B-B14F-4D97-AF65-F5344CB8AC3E}">
        <p14:creationId xmlns:p14="http://schemas.microsoft.com/office/powerpoint/2010/main" val="3645638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sp>
        <p:nvSpPr>
          <p:cNvPr id="4" name="Google Shape;375;p43">
            <a:extLst>
              <a:ext uri="{FF2B5EF4-FFF2-40B4-BE49-F238E27FC236}">
                <a16:creationId xmlns:a16="http://schemas.microsoft.com/office/drawing/2014/main" id="{D93C67DD-15BB-9448-A4FC-BD84A73AA3AF}"/>
              </a:ext>
            </a:extLst>
          </p:cNvPr>
          <p:cNvSpPr txBox="1">
            <a:spLocks/>
          </p:cNvSpPr>
          <p:nvPr/>
        </p:nvSpPr>
        <p:spPr>
          <a:xfrm>
            <a:off x="0" y="427620"/>
            <a:ext cx="9144000" cy="4539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latin typeface="Commissioner ExtraBold"/>
              </a:rPr>
              <a:t>Model Overview GCN-GAN</a:t>
            </a:r>
          </a:p>
        </p:txBody>
      </p:sp>
      <p:sp>
        <p:nvSpPr>
          <p:cNvPr id="5" name="תיבת טקסט 4">
            <a:extLst>
              <a:ext uri="{FF2B5EF4-FFF2-40B4-BE49-F238E27FC236}">
                <a16:creationId xmlns:a16="http://schemas.microsoft.com/office/drawing/2014/main" id="{BC2439BC-0D7B-8F69-49B2-362C3A232E96}"/>
              </a:ext>
            </a:extLst>
          </p:cNvPr>
          <p:cNvSpPr txBox="1"/>
          <p:nvPr/>
        </p:nvSpPr>
        <p:spPr>
          <a:xfrm>
            <a:off x="111870" y="1176161"/>
            <a:ext cx="3634940" cy="2308324"/>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Dataset of articles</a:t>
            </a: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Normalization and Pre-processing</a:t>
            </a: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Generative network G:</a:t>
            </a: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lvl="1"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Discriminative network D:</a:t>
            </a:r>
            <a:endParaRPr lang="he-IL"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2" name="תיבת טקסט 1">
            <a:extLst>
              <a:ext uri="{FF2B5EF4-FFF2-40B4-BE49-F238E27FC236}">
                <a16:creationId xmlns:a16="http://schemas.microsoft.com/office/drawing/2014/main" id="{01F09243-3F14-0A5D-5F5B-A1CBEA2776AB}"/>
              </a:ext>
            </a:extLst>
          </p:cNvPr>
          <p:cNvSpPr txBox="1"/>
          <p:nvPr/>
        </p:nvSpPr>
        <p:spPr>
          <a:xfrm>
            <a:off x="402172" y="1948502"/>
            <a:ext cx="4544478" cy="1246495"/>
          </a:xfrm>
          <a:prstGeom prst="rect">
            <a:avLst/>
          </a:prstGeom>
          <a:noFill/>
        </p:spPr>
        <p:txBody>
          <a:bodyPr wrap="square" rtlCol="1">
            <a:spAutoFit/>
          </a:bodyPr>
          <a:lstStyle/>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An adjacency matrix and noise are fed to the GCN.</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output of GCN and the output of the previous snapshot are fed into the LSTM cell.</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Finally, the last output of the LSTM cell is fed into the dense layer.</a:t>
            </a:r>
            <a:endParaRPr lang="he-IL" sz="15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3" name="תיבת טקסט 2">
            <a:extLst>
              <a:ext uri="{FF2B5EF4-FFF2-40B4-BE49-F238E27FC236}">
                <a16:creationId xmlns:a16="http://schemas.microsoft.com/office/drawing/2014/main" id="{E661AF2F-3258-EFD5-3C7D-7A0A41CF73FD}"/>
              </a:ext>
            </a:extLst>
          </p:cNvPr>
          <p:cNvSpPr txBox="1"/>
          <p:nvPr/>
        </p:nvSpPr>
        <p:spPr>
          <a:xfrm>
            <a:off x="402172" y="3424203"/>
            <a:ext cx="4482789" cy="1015663"/>
          </a:xfrm>
          <a:prstGeom prst="rect">
            <a:avLst/>
          </a:prstGeom>
          <a:noFill/>
        </p:spPr>
        <p:txBody>
          <a:bodyPr wrap="square" rtlCol="1">
            <a:spAutoFit/>
          </a:bodyPr>
          <a:lstStyle/>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generative result and the dataset are fed into the discriminative.</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 determines whether the generated result or the dataset is real. </a:t>
            </a:r>
          </a:p>
        </p:txBody>
      </p:sp>
      <p:sp>
        <p:nvSpPr>
          <p:cNvPr id="6" name="תיבת טקסט 5">
            <a:extLst>
              <a:ext uri="{FF2B5EF4-FFF2-40B4-BE49-F238E27FC236}">
                <a16:creationId xmlns:a16="http://schemas.microsoft.com/office/drawing/2014/main" id="{164D72D8-CBE7-9A81-9C02-BFD31C5149C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6</a:t>
            </a:r>
            <a:endParaRPr lang="he-IL" sz="1100" dirty="0">
              <a:solidFill>
                <a:schemeClr val="accent2">
                  <a:lumMod val="50000"/>
                </a:schemeClr>
              </a:solidFill>
              <a:cs typeface="+mj-cs"/>
            </a:endParaRPr>
          </a:p>
        </p:txBody>
      </p:sp>
      <p:sp>
        <p:nvSpPr>
          <p:cNvPr id="12" name="מלבן 11">
            <a:extLst>
              <a:ext uri="{FF2B5EF4-FFF2-40B4-BE49-F238E27FC236}">
                <a16:creationId xmlns:a16="http://schemas.microsoft.com/office/drawing/2014/main" id="{25F74C0B-E284-BCFF-56F0-2AAB48CE3BF4}"/>
              </a:ext>
            </a:extLst>
          </p:cNvPr>
          <p:cNvSpPr/>
          <p:nvPr/>
        </p:nvSpPr>
        <p:spPr>
          <a:xfrm>
            <a:off x="5214730" y="1874867"/>
            <a:ext cx="3611217" cy="26168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a:extLst>
              <a:ext uri="{FF2B5EF4-FFF2-40B4-BE49-F238E27FC236}">
                <a16:creationId xmlns:a16="http://schemas.microsoft.com/office/drawing/2014/main" id="{36CFC14E-5F75-E947-070A-19400AC0933D}"/>
              </a:ext>
            </a:extLst>
          </p:cNvPr>
          <p:cNvPicPr>
            <a:picLocks noChangeAspect="1"/>
          </p:cNvPicPr>
          <p:nvPr/>
        </p:nvPicPr>
        <p:blipFill rotWithShape="1">
          <a:blip r:embed="rId3">
            <a:clrChange>
              <a:clrFrom>
                <a:srgbClr val="FFFFFF"/>
              </a:clrFrom>
              <a:clrTo>
                <a:srgbClr val="FFFFFF">
                  <a:alpha val="0"/>
                </a:srgbClr>
              </a:clrTo>
            </a:clrChange>
          </a:blip>
          <a:srcRect l="24410" t="39671" r="20137" b="2771"/>
          <a:stretch/>
        </p:blipFill>
        <p:spPr>
          <a:xfrm>
            <a:off x="5068956" y="1818741"/>
            <a:ext cx="3843130" cy="2752512"/>
          </a:xfrm>
          <a:prstGeom prst="rect">
            <a:avLst/>
          </a:prstGeom>
        </p:spPr>
      </p:pic>
    </p:spTree>
    <p:extLst>
      <p:ext uri="{BB962C8B-B14F-4D97-AF65-F5344CB8AC3E}">
        <p14:creationId xmlns:p14="http://schemas.microsoft.com/office/powerpoint/2010/main" val="193149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sp>
        <p:nvSpPr>
          <p:cNvPr id="4" name="Google Shape;375;p43">
            <a:extLst>
              <a:ext uri="{FF2B5EF4-FFF2-40B4-BE49-F238E27FC236}">
                <a16:creationId xmlns:a16="http://schemas.microsoft.com/office/drawing/2014/main" id="{D93C67DD-15BB-9448-A4FC-BD84A73AA3AF}"/>
              </a:ext>
            </a:extLst>
          </p:cNvPr>
          <p:cNvSpPr txBox="1">
            <a:spLocks/>
          </p:cNvSpPr>
          <p:nvPr/>
        </p:nvSpPr>
        <p:spPr>
          <a:xfrm>
            <a:off x="0" y="427620"/>
            <a:ext cx="9144000" cy="4539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latin typeface="Commissioner ExtraBold"/>
              </a:rPr>
              <a:t>Model Overview GCN-GAN</a:t>
            </a:r>
          </a:p>
        </p:txBody>
      </p:sp>
      <p:sp>
        <p:nvSpPr>
          <p:cNvPr id="5" name="תיבת טקסט 4">
            <a:extLst>
              <a:ext uri="{FF2B5EF4-FFF2-40B4-BE49-F238E27FC236}">
                <a16:creationId xmlns:a16="http://schemas.microsoft.com/office/drawing/2014/main" id="{BC2439BC-0D7B-8F69-49B2-362C3A232E96}"/>
              </a:ext>
            </a:extLst>
          </p:cNvPr>
          <p:cNvSpPr txBox="1"/>
          <p:nvPr/>
        </p:nvSpPr>
        <p:spPr>
          <a:xfrm>
            <a:off x="111870" y="1176161"/>
            <a:ext cx="3634940" cy="2308324"/>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Dataset of articles</a:t>
            </a: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Normalization and Pre-processing</a:t>
            </a: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Generative network G:</a:t>
            </a: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lvl="1"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Discriminative network D:</a:t>
            </a:r>
            <a:endParaRPr lang="he-IL"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2" name="תיבת טקסט 1">
            <a:extLst>
              <a:ext uri="{FF2B5EF4-FFF2-40B4-BE49-F238E27FC236}">
                <a16:creationId xmlns:a16="http://schemas.microsoft.com/office/drawing/2014/main" id="{01F09243-3F14-0A5D-5F5B-A1CBEA2776AB}"/>
              </a:ext>
            </a:extLst>
          </p:cNvPr>
          <p:cNvSpPr txBox="1"/>
          <p:nvPr/>
        </p:nvSpPr>
        <p:spPr>
          <a:xfrm>
            <a:off x="402172" y="1948502"/>
            <a:ext cx="4544478" cy="1246495"/>
          </a:xfrm>
          <a:prstGeom prst="rect">
            <a:avLst/>
          </a:prstGeom>
          <a:noFill/>
        </p:spPr>
        <p:txBody>
          <a:bodyPr wrap="square" rtlCol="1">
            <a:spAutoFit/>
          </a:bodyPr>
          <a:lstStyle/>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An adjacency matrix and noise are fed to the GCN.</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output of GCN and the output of the previous snapshot are fed into the LSTM cell.</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Finally, the last output of the LSTM cell is fed into the dense layer.</a:t>
            </a:r>
            <a:endParaRPr lang="he-IL" sz="15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3" name="תיבת טקסט 2">
            <a:extLst>
              <a:ext uri="{FF2B5EF4-FFF2-40B4-BE49-F238E27FC236}">
                <a16:creationId xmlns:a16="http://schemas.microsoft.com/office/drawing/2014/main" id="{E661AF2F-3258-EFD5-3C7D-7A0A41CF73FD}"/>
              </a:ext>
            </a:extLst>
          </p:cNvPr>
          <p:cNvSpPr txBox="1"/>
          <p:nvPr/>
        </p:nvSpPr>
        <p:spPr>
          <a:xfrm>
            <a:off x="402172" y="3424203"/>
            <a:ext cx="4482789" cy="1015663"/>
          </a:xfrm>
          <a:prstGeom prst="rect">
            <a:avLst/>
          </a:prstGeom>
          <a:noFill/>
        </p:spPr>
        <p:txBody>
          <a:bodyPr wrap="square" rtlCol="1">
            <a:spAutoFit/>
          </a:bodyPr>
          <a:lstStyle/>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generative result and the dataset are fed into the discriminative.</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 determines whether the generated result or the dataset is real. </a:t>
            </a:r>
          </a:p>
        </p:txBody>
      </p:sp>
      <p:sp>
        <p:nvSpPr>
          <p:cNvPr id="6" name="תיבת טקסט 5">
            <a:extLst>
              <a:ext uri="{FF2B5EF4-FFF2-40B4-BE49-F238E27FC236}">
                <a16:creationId xmlns:a16="http://schemas.microsoft.com/office/drawing/2014/main" id="{164D72D8-CBE7-9A81-9C02-BFD31C5149C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6</a:t>
            </a:r>
            <a:endParaRPr lang="he-IL" sz="1100" dirty="0">
              <a:solidFill>
                <a:schemeClr val="accent2">
                  <a:lumMod val="50000"/>
                </a:schemeClr>
              </a:solidFill>
              <a:cs typeface="+mj-cs"/>
            </a:endParaRPr>
          </a:p>
        </p:txBody>
      </p:sp>
      <p:sp>
        <p:nvSpPr>
          <p:cNvPr id="11" name="מלבן 10">
            <a:extLst>
              <a:ext uri="{FF2B5EF4-FFF2-40B4-BE49-F238E27FC236}">
                <a16:creationId xmlns:a16="http://schemas.microsoft.com/office/drawing/2014/main" id="{1149EBF6-F690-4A56-07CE-0BDB751DB120}"/>
              </a:ext>
            </a:extLst>
          </p:cNvPr>
          <p:cNvSpPr/>
          <p:nvPr/>
        </p:nvSpPr>
        <p:spPr>
          <a:xfrm>
            <a:off x="6687802" y="1475054"/>
            <a:ext cx="861004" cy="58735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11">
            <a:extLst>
              <a:ext uri="{FF2B5EF4-FFF2-40B4-BE49-F238E27FC236}">
                <a16:creationId xmlns:a16="http://schemas.microsoft.com/office/drawing/2014/main" id="{25F74C0B-E284-BCFF-56F0-2AAB48CE3BF4}"/>
              </a:ext>
            </a:extLst>
          </p:cNvPr>
          <p:cNvSpPr/>
          <p:nvPr/>
        </p:nvSpPr>
        <p:spPr>
          <a:xfrm>
            <a:off x="5998010" y="2571750"/>
            <a:ext cx="2218241" cy="16264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a:extLst>
              <a:ext uri="{FF2B5EF4-FFF2-40B4-BE49-F238E27FC236}">
                <a16:creationId xmlns:a16="http://schemas.microsoft.com/office/drawing/2014/main" id="{36CFC14E-5F75-E947-070A-19400AC093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98170" y="1301111"/>
            <a:ext cx="4421083" cy="3050632"/>
          </a:xfrm>
          <a:prstGeom prst="rect">
            <a:avLst/>
          </a:prstGeom>
        </p:spPr>
      </p:pic>
    </p:spTree>
    <p:extLst>
      <p:ext uri="{BB962C8B-B14F-4D97-AF65-F5344CB8AC3E}">
        <p14:creationId xmlns:p14="http://schemas.microsoft.com/office/powerpoint/2010/main" val="1600539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sp>
        <p:nvSpPr>
          <p:cNvPr id="4" name="Google Shape;375;p43">
            <a:extLst>
              <a:ext uri="{FF2B5EF4-FFF2-40B4-BE49-F238E27FC236}">
                <a16:creationId xmlns:a16="http://schemas.microsoft.com/office/drawing/2014/main" id="{D93C67DD-15BB-9448-A4FC-BD84A73AA3AF}"/>
              </a:ext>
            </a:extLst>
          </p:cNvPr>
          <p:cNvSpPr txBox="1">
            <a:spLocks/>
          </p:cNvSpPr>
          <p:nvPr/>
        </p:nvSpPr>
        <p:spPr>
          <a:xfrm>
            <a:off x="0" y="427620"/>
            <a:ext cx="9144000" cy="4539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latin typeface="Commissioner ExtraBold"/>
              </a:rPr>
              <a:t>Model Overview GCN-GAN</a:t>
            </a:r>
          </a:p>
        </p:txBody>
      </p:sp>
      <p:sp>
        <p:nvSpPr>
          <p:cNvPr id="5" name="תיבת טקסט 4">
            <a:extLst>
              <a:ext uri="{FF2B5EF4-FFF2-40B4-BE49-F238E27FC236}">
                <a16:creationId xmlns:a16="http://schemas.microsoft.com/office/drawing/2014/main" id="{BC2439BC-0D7B-8F69-49B2-362C3A232E96}"/>
              </a:ext>
            </a:extLst>
          </p:cNvPr>
          <p:cNvSpPr txBox="1"/>
          <p:nvPr/>
        </p:nvSpPr>
        <p:spPr>
          <a:xfrm>
            <a:off x="111870" y="1176161"/>
            <a:ext cx="3634940" cy="2308324"/>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Dataset of articles</a:t>
            </a: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Normalization and Pre-processing</a:t>
            </a: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Generative network G:</a:t>
            </a: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lvl="1"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Discriminative network D:</a:t>
            </a:r>
            <a:endParaRPr lang="he-IL"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2" name="תיבת טקסט 1">
            <a:extLst>
              <a:ext uri="{FF2B5EF4-FFF2-40B4-BE49-F238E27FC236}">
                <a16:creationId xmlns:a16="http://schemas.microsoft.com/office/drawing/2014/main" id="{01F09243-3F14-0A5D-5F5B-A1CBEA2776AB}"/>
              </a:ext>
            </a:extLst>
          </p:cNvPr>
          <p:cNvSpPr txBox="1"/>
          <p:nvPr/>
        </p:nvSpPr>
        <p:spPr>
          <a:xfrm>
            <a:off x="402172" y="1948502"/>
            <a:ext cx="4544478" cy="1246495"/>
          </a:xfrm>
          <a:prstGeom prst="rect">
            <a:avLst/>
          </a:prstGeom>
          <a:noFill/>
        </p:spPr>
        <p:txBody>
          <a:bodyPr wrap="square" rtlCol="1">
            <a:spAutoFit/>
          </a:bodyPr>
          <a:lstStyle/>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An adjacency matrix and noise are fed to the GCN.</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output of GCN and the output of the previous snapshot are fed into the LSTM cell.</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Finally, the last output of the LSTM cell is fed into the dense layer.</a:t>
            </a:r>
            <a:endParaRPr lang="he-IL" sz="15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3" name="תיבת טקסט 2">
            <a:extLst>
              <a:ext uri="{FF2B5EF4-FFF2-40B4-BE49-F238E27FC236}">
                <a16:creationId xmlns:a16="http://schemas.microsoft.com/office/drawing/2014/main" id="{E661AF2F-3258-EFD5-3C7D-7A0A41CF73FD}"/>
              </a:ext>
            </a:extLst>
          </p:cNvPr>
          <p:cNvSpPr txBox="1"/>
          <p:nvPr/>
        </p:nvSpPr>
        <p:spPr>
          <a:xfrm>
            <a:off x="402172" y="3424203"/>
            <a:ext cx="4482789" cy="1015663"/>
          </a:xfrm>
          <a:prstGeom prst="rect">
            <a:avLst/>
          </a:prstGeom>
          <a:noFill/>
        </p:spPr>
        <p:txBody>
          <a:bodyPr wrap="square" rtlCol="1">
            <a:spAutoFit/>
          </a:bodyPr>
          <a:lstStyle/>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generative result and the dataset are fed into the discriminative.</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 determines whether the generated result or the dataset is real. </a:t>
            </a:r>
          </a:p>
        </p:txBody>
      </p:sp>
      <p:sp>
        <p:nvSpPr>
          <p:cNvPr id="6" name="תיבת טקסט 5">
            <a:extLst>
              <a:ext uri="{FF2B5EF4-FFF2-40B4-BE49-F238E27FC236}">
                <a16:creationId xmlns:a16="http://schemas.microsoft.com/office/drawing/2014/main" id="{164D72D8-CBE7-9A81-9C02-BFD31C5149C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6</a:t>
            </a:r>
            <a:endParaRPr lang="he-IL" sz="1100" dirty="0">
              <a:solidFill>
                <a:schemeClr val="accent2">
                  <a:lumMod val="50000"/>
                </a:schemeClr>
              </a:solidFill>
              <a:cs typeface="+mj-cs"/>
            </a:endParaRPr>
          </a:p>
        </p:txBody>
      </p:sp>
      <p:sp>
        <p:nvSpPr>
          <p:cNvPr id="11" name="מלבן 10">
            <a:extLst>
              <a:ext uri="{FF2B5EF4-FFF2-40B4-BE49-F238E27FC236}">
                <a16:creationId xmlns:a16="http://schemas.microsoft.com/office/drawing/2014/main" id="{1149EBF6-F690-4A56-07CE-0BDB751DB120}"/>
              </a:ext>
            </a:extLst>
          </p:cNvPr>
          <p:cNvSpPr/>
          <p:nvPr/>
        </p:nvSpPr>
        <p:spPr>
          <a:xfrm>
            <a:off x="5729288" y="1856054"/>
            <a:ext cx="1838568" cy="103954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a:extLst>
              <a:ext uri="{FF2B5EF4-FFF2-40B4-BE49-F238E27FC236}">
                <a16:creationId xmlns:a16="http://schemas.microsoft.com/office/drawing/2014/main" id="{36CFC14E-5F75-E947-070A-19400AC0933D}"/>
              </a:ext>
            </a:extLst>
          </p:cNvPr>
          <p:cNvPicPr>
            <a:picLocks noChangeAspect="1"/>
          </p:cNvPicPr>
          <p:nvPr/>
        </p:nvPicPr>
        <p:blipFill rotWithShape="1">
          <a:blip r:embed="rId3">
            <a:clrChange>
              <a:clrFrom>
                <a:srgbClr val="FFFFFF"/>
              </a:clrFrom>
              <a:clrTo>
                <a:srgbClr val="FFFFFF">
                  <a:alpha val="0"/>
                </a:srgbClr>
              </a:clrTo>
            </a:clrChange>
          </a:blip>
          <a:srcRect l="31461" r="11526" b="62040"/>
          <a:stretch/>
        </p:blipFill>
        <p:spPr>
          <a:xfrm>
            <a:off x="5291138" y="1775696"/>
            <a:ext cx="3634940" cy="1669973"/>
          </a:xfrm>
          <a:prstGeom prst="rect">
            <a:avLst/>
          </a:prstGeom>
        </p:spPr>
      </p:pic>
    </p:spTree>
    <p:extLst>
      <p:ext uri="{BB962C8B-B14F-4D97-AF65-F5344CB8AC3E}">
        <p14:creationId xmlns:p14="http://schemas.microsoft.com/office/powerpoint/2010/main" val="1289093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sp>
        <p:nvSpPr>
          <p:cNvPr id="4" name="Google Shape;375;p43">
            <a:extLst>
              <a:ext uri="{FF2B5EF4-FFF2-40B4-BE49-F238E27FC236}">
                <a16:creationId xmlns:a16="http://schemas.microsoft.com/office/drawing/2014/main" id="{D93C67DD-15BB-9448-A4FC-BD84A73AA3AF}"/>
              </a:ext>
            </a:extLst>
          </p:cNvPr>
          <p:cNvSpPr txBox="1">
            <a:spLocks/>
          </p:cNvSpPr>
          <p:nvPr/>
        </p:nvSpPr>
        <p:spPr>
          <a:xfrm>
            <a:off x="0" y="427620"/>
            <a:ext cx="9144000" cy="4539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tx1"/>
                </a:solidFill>
                <a:latin typeface="Commissioner ExtraBold"/>
              </a:rPr>
              <a:t>Model Overview GCN-GAN</a:t>
            </a:r>
          </a:p>
        </p:txBody>
      </p:sp>
      <p:sp>
        <p:nvSpPr>
          <p:cNvPr id="5" name="תיבת טקסט 4">
            <a:extLst>
              <a:ext uri="{FF2B5EF4-FFF2-40B4-BE49-F238E27FC236}">
                <a16:creationId xmlns:a16="http://schemas.microsoft.com/office/drawing/2014/main" id="{BC2439BC-0D7B-8F69-49B2-362C3A232E96}"/>
              </a:ext>
            </a:extLst>
          </p:cNvPr>
          <p:cNvSpPr txBox="1"/>
          <p:nvPr/>
        </p:nvSpPr>
        <p:spPr>
          <a:xfrm>
            <a:off x="111870" y="1176161"/>
            <a:ext cx="3634940" cy="2308324"/>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Dataset of articles</a:t>
            </a: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Normalization and Pre-processing</a:t>
            </a:r>
          </a:p>
          <a:p>
            <a:pPr marL="285750"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Generative network G:</a:t>
            </a: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endPar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a:p>
            <a:pPr marL="285750" lvl="1" indent="-285750">
              <a:buFont typeface="Arial" panose="020B0604020202020204" pitchFamily="34" charset="0"/>
              <a:buChar char="•"/>
            </a:pPr>
            <a:r>
              <a:rPr lang="en-US" sz="16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Discriminative network D:</a:t>
            </a:r>
            <a:endParaRPr lang="he-IL" sz="16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2" name="תיבת טקסט 1">
            <a:extLst>
              <a:ext uri="{FF2B5EF4-FFF2-40B4-BE49-F238E27FC236}">
                <a16:creationId xmlns:a16="http://schemas.microsoft.com/office/drawing/2014/main" id="{01F09243-3F14-0A5D-5F5B-A1CBEA2776AB}"/>
              </a:ext>
            </a:extLst>
          </p:cNvPr>
          <p:cNvSpPr txBox="1"/>
          <p:nvPr/>
        </p:nvSpPr>
        <p:spPr>
          <a:xfrm>
            <a:off x="402172" y="1948502"/>
            <a:ext cx="4544478" cy="1246495"/>
          </a:xfrm>
          <a:prstGeom prst="rect">
            <a:avLst/>
          </a:prstGeom>
          <a:noFill/>
        </p:spPr>
        <p:txBody>
          <a:bodyPr wrap="square" rtlCol="1">
            <a:spAutoFit/>
          </a:bodyPr>
          <a:lstStyle/>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An adjacency matrix and noise are fed to the GCN.</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output of GCN and the output of the previous snapshot are fed into the LSTM cell.</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Finally, the last output of the LSTM cell is fed into the dense layer.</a:t>
            </a:r>
            <a:endParaRPr lang="he-IL" sz="1500" dirty="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3" name="תיבת טקסט 2">
            <a:extLst>
              <a:ext uri="{FF2B5EF4-FFF2-40B4-BE49-F238E27FC236}">
                <a16:creationId xmlns:a16="http://schemas.microsoft.com/office/drawing/2014/main" id="{E661AF2F-3258-EFD5-3C7D-7A0A41CF73FD}"/>
              </a:ext>
            </a:extLst>
          </p:cNvPr>
          <p:cNvSpPr txBox="1"/>
          <p:nvPr/>
        </p:nvSpPr>
        <p:spPr>
          <a:xfrm>
            <a:off x="402172" y="3424203"/>
            <a:ext cx="4482789" cy="1015663"/>
          </a:xfrm>
          <a:prstGeom prst="rect">
            <a:avLst/>
          </a:prstGeom>
          <a:noFill/>
        </p:spPr>
        <p:txBody>
          <a:bodyPr wrap="square" rtlCol="1">
            <a:spAutoFit/>
          </a:bodyPr>
          <a:lstStyle/>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The generative result and the dataset are fed into the discriminative.</a:t>
            </a:r>
          </a:p>
          <a:p>
            <a:pPr marL="285750" indent="-285750">
              <a:buFont typeface="Wingdings" panose="05000000000000000000" pitchFamily="2" charset="2"/>
              <a:buChar char="Ø"/>
            </a:pPr>
            <a:r>
              <a:rPr lang="en-US" sz="1500" dirty="0">
                <a:solidFill>
                  <a:schemeClr val="tx1"/>
                </a:solidFill>
                <a:latin typeface="Cambria Math" panose="02040503050406030204" pitchFamily="18" charset="0"/>
                <a:ea typeface="Cambria Math" panose="02040503050406030204" pitchFamily="18" charset="0"/>
                <a:cs typeface="Calibri" panose="020F0502020204030204" pitchFamily="34" charset="0"/>
              </a:rPr>
              <a:t>D determines whether the generated result or the dataset is real. </a:t>
            </a:r>
          </a:p>
        </p:txBody>
      </p:sp>
      <p:sp>
        <p:nvSpPr>
          <p:cNvPr id="6" name="תיבת טקסט 5">
            <a:extLst>
              <a:ext uri="{FF2B5EF4-FFF2-40B4-BE49-F238E27FC236}">
                <a16:creationId xmlns:a16="http://schemas.microsoft.com/office/drawing/2014/main" id="{164D72D8-CBE7-9A81-9C02-BFD31C5149C2}"/>
              </a:ext>
            </a:extLst>
          </p:cNvPr>
          <p:cNvSpPr txBox="1"/>
          <p:nvPr/>
        </p:nvSpPr>
        <p:spPr>
          <a:xfrm>
            <a:off x="8776905" y="4881890"/>
            <a:ext cx="367095" cy="261610"/>
          </a:xfrm>
          <a:prstGeom prst="rect">
            <a:avLst/>
          </a:prstGeom>
          <a:noFill/>
        </p:spPr>
        <p:txBody>
          <a:bodyPr wrap="square" rtlCol="1">
            <a:spAutoFit/>
          </a:bodyPr>
          <a:lstStyle/>
          <a:p>
            <a:pPr algn="ctr"/>
            <a:r>
              <a:rPr lang="en-US" sz="1100" dirty="0">
                <a:solidFill>
                  <a:schemeClr val="accent2">
                    <a:lumMod val="50000"/>
                  </a:schemeClr>
                </a:solidFill>
                <a:cs typeface="+mj-cs"/>
              </a:rPr>
              <a:t>6</a:t>
            </a:r>
            <a:endParaRPr lang="he-IL" sz="1100" dirty="0">
              <a:solidFill>
                <a:schemeClr val="accent2">
                  <a:lumMod val="50000"/>
                </a:schemeClr>
              </a:solidFill>
              <a:cs typeface="+mj-cs"/>
            </a:endParaRPr>
          </a:p>
        </p:txBody>
      </p:sp>
      <p:sp>
        <p:nvSpPr>
          <p:cNvPr id="11" name="מלבן 10">
            <a:extLst>
              <a:ext uri="{FF2B5EF4-FFF2-40B4-BE49-F238E27FC236}">
                <a16:creationId xmlns:a16="http://schemas.microsoft.com/office/drawing/2014/main" id="{1149EBF6-F690-4A56-07CE-0BDB751DB120}"/>
              </a:ext>
            </a:extLst>
          </p:cNvPr>
          <p:cNvSpPr/>
          <p:nvPr/>
        </p:nvSpPr>
        <p:spPr>
          <a:xfrm>
            <a:off x="6687802" y="1475054"/>
            <a:ext cx="861004" cy="58735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11">
            <a:extLst>
              <a:ext uri="{FF2B5EF4-FFF2-40B4-BE49-F238E27FC236}">
                <a16:creationId xmlns:a16="http://schemas.microsoft.com/office/drawing/2014/main" id="{25F74C0B-E284-BCFF-56F0-2AAB48CE3BF4}"/>
              </a:ext>
            </a:extLst>
          </p:cNvPr>
          <p:cNvSpPr/>
          <p:nvPr/>
        </p:nvSpPr>
        <p:spPr>
          <a:xfrm>
            <a:off x="5998010" y="2571750"/>
            <a:ext cx="2218241" cy="16264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a:extLst>
              <a:ext uri="{FF2B5EF4-FFF2-40B4-BE49-F238E27FC236}">
                <a16:creationId xmlns:a16="http://schemas.microsoft.com/office/drawing/2014/main" id="{36CFC14E-5F75-E947-070A-19400AC093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98170" y="1301111"/>
            <a:ext cx="4421083" cy="3050632"/>
          </a:xfrm>
          <a:prstGeom prst="rect">
            <a:avLst/>
          </a:prstGeom>
        </p:spPr>
      </p:pic>
    </p:spTree>
    <p:extLst>
      <p:ext uri="{BB962C8B-B14F-4D97-AF65-F5344CB8AC3E}">
        <p14:creationId xmlns:p14="http://schemas.microsoft.com/office/powerpoint/2010/main" val="22978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eometric Futuristic Duotone Style Tech Pitch Deck  by Slidesgo">
  <a:themeElements>
    <a:clrScheme name="התאמה אישית 27">
      <a:dk1>
        <a:srgbClr val="212121"/>
      </a:dk1>
      <a:lt1>
        <a:srgbClr val="3366FF"/>
      </a:lt1>
      <a:dk2>
        <a:srgbClr val="C9F5FF"/>
      </a:dk2>
      <a:lt2>
        <a:srgbClr val="FFFFFF"/>
      </a:lt2>
      <a:accent1>
        <a:srgbClr val="FFFFFF"/>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BDFE32E86996D419ED9C5EDD59CDA3C" ma:contentTypeVersion="6" ma:contentTypeDescription="Create a new document." ma:contentTypeScope="" ma:versionID="6be24846c0929e24255a33b6aeeb4889">
  <xsd:schema xmlns:xsd="http://www.w3.org/2001/XMLSchema" xmlns:xs="http://www.w3.org/2001/XMLSchema" xmlns:p="http://schemas.microsoft.com/office/2006/metadata/properties" xmlns:ns2="21784684-d9f2-4c93-9f0f-c197d58df093" xmlns:ns3="a4ecbb04-3d31-4108-ae6c-684fe180409e" targetNamespace="http://schemas.microsoft.com/office/2006/metadata/properties" ma:root="true" ma:fieldsID="4ed5048edd651a25a4d21848ce8a6026" ns2:_="" ns3:_="">
    <xsd:import namespace="21784684-d9f2-4c93-9f0f-c197d58df093"/>
    <xsd:import namespace="a4ecbb04-3d31-4108-ae6c-684fe180409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784684-d9f2-4c93-9f0f-c197d58df0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4ecbb04-3d31-4108-ae6c-684fe180409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BD79A1-7BCC-4BFA-9524-A47AAF23336A}">
  <ds:schemaRefs>
    <ds:schemaRef ds:uri="http://schemas.microsoft.com/sharepoint/v3/contenttype/forms"/>
  </ds:schemaRefs>
</ds:datastoreItem>
</file>

<file path=customXml/itemProps2.xml><?xml version="1.0" encoding="utf-8"?>
<ds:datastoreItem xmlns:ds="http://schemas.openxmlformats.org/officeDocument/2006/customXml" ds:itemID="{A1AEFFF1-2CB9-4F5C-A660-D0CCAFFF43E8}">
  <ds:schemaRefs>
    <ds:schemaRef ds:uri="21784684-d9f2-4c93-9f0f-c197d58df093"/>
    <ds:schemaRef ds:uri="a4ecbb04-3d31-4108-ae6c-684fe180409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17B672D-E635-405C-BB00-CA1B59E18281}">
  <ds:schemaRefs>
    <ds:schemaRef ds:uri="http://purl.org/dc/elements/1.1/"/>
    <ds:schemaRef ds:uri="http://schemas.microsoft.com/office/2006/metadata/properties"/>
    <ds:schemaRef ds:uri="a4ecbb04-3d31-4108-ae6c-684fe180409e"/>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21784684-d9f2-4c93-9f0f-c197d58df09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1179</TotalTime>
  <Words>1703</Words>
  <Application>Microsoft Office PowerPoint</Application>
  <PresentationFormat>‫הצגה על המסך (16:9)</PresentationFormat>
  <Paragraphs>241</Paragraphs>
  <Slides>32</Slides>
  <Notes>31</Notes>
  <HiddenSlides>0</HiddenSlides>
  <MMClips>1</MMClips>
  <ScaleCrop>false</ScaleCrop>
  <HeadingPairs>
    <vt:vector size="6" baseType="variant">
      <vt:variant>
        <vt:lpstr>גופנים בשימוש</vt:lpstr>
      </vt:variant>
      <vt:variant>
        <vt:i4>14</vt:i4>
      </vt:variant>
      <vt:variant>
        <vt:lpstr>ערכת נושא</vt:lpstr>
      </vt:variant>
      <vt:variant>
        <vt:i4>1</vt:i4>
      </vt:variant>
      <vt:variant>
        <vt:lpstr>כותרות שקופיות</vt:lpstr>
      </vt:variant>
      <vt:variant>
        <vt:i4>32</vt:i4>
      </vt:variant>
    </vt:vector>
  </HeadingPairs>
  <TitlesOfParts>
    <vt:vector size="47" baseType="lpstr">
      <vt:lpstr>Commissioner</vt:lpstr>
      <vt:lpstr>Cambria Math</vt:lpstr>
      <vt:lpstr>Anaheim</vt:lpstr>
      <vt:lpstr>Commissioner ExtraBold</vt:lpstr>
      <vt:lpstr>Audiowide</vt:lpstr>
      <vt:lpstr>Arial</vt:lpstr>
      <vt:lpstr>Wingdings</vt:lpstr>
      <vt:lpstr>Syne</vt:lpstr>
      <vt:lpstr>Abel</vt:lpstr>
      <vt:lpstr>Courier New</vt:lpstr>
      <vt:lpstr>Calibri</vt:lpstr>
      <vt:lpstr>Poppins</vt:lpstr>
      <vt:lpstr>Times New Roman</vt:lpstr>
      <vt:lpstr>Montserrat</vt:lpstr>
      <vt:lpstr>Geometric Futuristic Duotone Style Tech Pitch Deck  by Slidesgo</vt:lpstr>
      <vt:lpstr>מצגת של PowerPoint‏</vt:lpstr>
      <vt:lpstr>Table Of Content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Prediction Process</vt:lpstr>
      <vt:lpstr>Prediction Process</vt:lpstr>
      <vt:lpstr>Prediction Process</vt:lpstr>
      <vt:lpstr>Prediction Process</vt:lpstr>
      <vt:lpstr>Prediction Process</vt:lpstr>
      <vt:lpstr>Prediction Process</vt:lpstr>
      <vt:lpstr>Prediction Process</vt:lpstr>
      <vt:lpstr>Prediction Process</vt:lpstr>
      <vt:lpstr>GUI</vt:lpstr>
      <vt:lpstr>GUI</vt:lpstr>
      <vt:lpstr>GUI</vt:lpstr>
      <vt:lpstr>GUI</vt:lpstr>
      <vt:lpstr>Results</vt:lpstr>
      <vt:lpstr>Results time num=100, error=0.005 </vt:lpstr>
      <vt:lpstr>Results time num=400 , error=0.005 </vt:lpstr>
      <vt:lpstr>Results</vt:lpstr>
      <vt:lpstr>Demonstration Clip</vt:lpstr>
      <vt:lpstr>מצגת של PowerPoint‏</vt:lpstr>
      <vt:lpstr>Testing Plan</vt:lpstr>
      <vt:lpstr>מצגת של PowerPoint‏</vt:lpstr>
      <vt:lpstr>UML –Class Diagram</vt:lpstr>
      <vt:lpstr>Conclusions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Tal Chen</dc:creator>
  <cp:lastModifiedBy>טל-חן בן אליהו</cp:lastModifiedBy>
  <cp:revision>8</cp:revision>
  <dcterms:modified xsi:type="dcterms:W3CDTF">2023-06-25T14:22:56Z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0x010100DBDFE32E86996D419ED9C5EDD59CDA3C</vt:lpwstr>
  </property>
</Properties>
</file>